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dcebc66d1f4643" /><Relationship Type="http://schemas.openxmlformats.org/officeDocument/2006/relationships/extended-properties" Target="/docProps/app.xml" Id="Rbd86c5e919a4462d" /><Relationship Type="http://schemas.openxmlformats.org/officeDocument/2006/relationships/officeDocument" Target="/ppt/presentation.xml" Id="R0a4209b3e50748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74e7a59ef74df1"/>
  </p:sldMasterIdLst>
  <p:notesMasterIdLst>
    <p:notesMasterId xmlns:r="http://schemas.openxmlformats.org/officeDocument/2006/relationships" r:id="R769cb98fb6eb4f97"/>
  </p:notesMasterIdLst>
  <p:sldIdLst>
    <p:sldId xmlns:r="http://schemas.openxmlformats.org/officeDocument/2006/relationships" id="256" r:id="Rf4c69b73f0244819"/>
    <p:sldId xmlns:r="http://schemas.openxmlformats.org/officeDocument/2006/relationships" id="257" r:id="R39011038471943db"/>
    <p:sldId xmlns:r="http://schemas.openxmlformats.org/officeDocument/2006/relationships" id="258" r:id="R296191eb0e5b4b93"/>
    <p:sldId xmlns:r="http://schemas.openxmlformats.org/officeDocument/2006/relationships" id="259" r:id="R6efb776f076f4cb6"/>
    <p:sldId xmlns:r="http://schemas.openxmlformats.org/officeDocument/2006/relationships" id="260" r:id="Rf4468b9233eb4801"/>
    <p:sldId xmlns:r="http://schemas.openxmlformats.org/officeDocument/2006/relationships" id="261" r:id="R0abe5c2884ae443e"/>
    <p:sldId xmlns:r="http://schemas.openxmlformats.org/officeDocument/2006/relationships" id="262" r:id="R480c1f33c98c4248"/>
    <p:sldId xmlns:r="http://schemas.openxmlformats.org/officeDocument/2006/relationships" id="263" r:id="Rf74bb5aa6e6840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a457afc08f4841" /><Relationship Type="http://schemas.openxmlformats.org/officeDocument/2006/relationships/slideMaster" Target="/ppt/slideMasters/slideMaster1.xml" Id="Re674e7a59ef74df1" /><Relationship Type="http://schemas.openxmlformats.org/officeDocument/2006/relationships/notesMaster" Target="/ppt/notesMasters/notesMaster1.xml" Id="R769cb98fb6eb4f97" /><Relationship Type="http://schemas.openxmlformats.org/officeDocument/2006/relationships/presProps" Target="/ppt/presProps.xml" Id="R60d25b6094934642" /><Relationship Type="http://schemas.openxmlformats.org/officeDocument/2006/relationships/tableStyles" Target="/ppt/tableStyles.xml" Id="R31a732b540f14d3d" /><Relationship Type="http://schemas.openxmlformats.org/officeDocument/2006/relationships/slide" Target="/ppt/slides/slide1.xml" Id="Rf4c69b73f0244819" /><Relationship Type="http://schemas.openxmlformats.org/officeDocument/2006/relationships/slide" Target="/ppt/slides/slide2.xml" Id="R39011038471943db" /><Relationship Type="http://schemas.openxmlformats.org/officeDocument/2006/relationships/slide" Target="/ppt/slides/slide3.xml" Id="R296191eb0e5b4b93" /><Relationship Type="http://schemas.openxmlformats.org/officeDocument/2006/relationships/slide" Target="/ppt/slides/slide4.xml" Id="R6efb776f076f4cb6" /><Relationship Type="http://schemas.openxmlformats.org/officeDocument/2006/relationships/slide" Target="/ppt/slides/slide5.xml" Id="Rf4468b9233eb4801" /><Relationship Type="http://schemas.openxmlformats.org/officeDocument/2006/relationships/slide" Target="/ppt/slides/slide6.xml" Id="R0abe5c2884ae443e" /><Relationship Type="http://schemas.openxmlformats.org/officeDocument/2006/relationships/slide" Target="/ppt/slides/slide7.xml" Id="R480c1f33c98c4248" /><Relationship Type="http://schemas.openxmlformats.org/officeDocument/2006/relationships/slide" Target="/ppt/slides/slide8.xml" Id="Rf74bb5aa6e6840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272cb29fc743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b4ebeb45524bb2" /><Relationship Type="http://schemas.openxmlformats.org/officeDocument/2006/relationships/notesMaster" Target="/ppt/notesMasters/notesMaster1.xml" Id="Reaf1994d2b0e45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33a7f2e83d4c21" /><Relationship Type="http://schemas.openxmlformats.org/officeDocument/2006/relationships/notesMaster" Target="/ppt/notesMasters/notesMaster1.xml" Id="R31a87a4f01234f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27c7f0d8884697" /><Relationship Type="http://schemas.openxmlformats.org/officeDocument/2006/relationships/notesMaster" Target="/ppt/notesMasters/notesMaster1.xml" Id="Re3d261740cd24a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980c1fbc444139" /><Relationship Type="http://schemas.openxmlformats.org/officeDocument/2006/relationships/notesMaster" Target="/ppt/notesMasters/notesMaster1.xml" Id="R571a33f4cb2445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e29ccf4d954775" /><Relationship Type="http://schemas.openxmlformats.org/officeDocument/2006/relationships/notesMaster" Target="/ppt/notesMasters/notesMaster1.xml" Id="Rbaecc757eef948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c3de7a0d49499b" /><Relationship Type="http://schemas.openxmlformats.org/officeDocument/2006/relationships/notesMaster" Target="/ppt/notesMasters/notesMaster1.xml" Id="R588c49b41c0748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a8ed4775124635" /><Relationship Type="http://schemas.openxmlformats.org/officeDocument/2006/relationships/notesMaster" Target="/ppt/notesMasters/notesMaster1.xml" Id="R6956a0c4a8ed42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d82f59df89452d" /><Relationship Type="http://schemas.openxmlformats.org/officeDocument/2006/relationships/notesMaster" Target="/ppt/notesMasters/notesMaster1.xml" Id="Rbb54022170014b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e17de4539b46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7a76d493324a13" /><Relationship Type="http://schemas.openxmlformats.org/officeDocument/2006/relationships/slideLayout" Target="/ppt/slideLayouts/slideLayout1.xml" Id="R378d2d9dc12241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8d2d9dc12241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078fe3db944f9" /><Relationship Type="http://schemas.openxmlformats.org/officeDocument/2006/relationships/notesSlide" Target="/ppt/notesSlides/notesSlide1.xml" Id="R76b128b5aada48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5c6ebca4147d5" /><Relationship Type="http://schemas.openxmlformats.org/officeDocument/2006/relationships/notesSlide" Target="/ppt/notesSlides/notesSlide2.xml" Id="R5b5497d6fb5949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c2cca980047a8" /><Relationship Type="http://schemas.openxmlformats.org/officeDocument/2006/relationships/notesSlide" Target="/ppt/notesSlides/notesSlide3.xml" Id="R1745750c9b1a40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a1d343dc04e37" /><Relationship Type="http://schemas.openxmlformats.org/officeDocument/2006/relationships/notesSlide" Target="/ppt/notesSlides/notesSlide4.xml" Id="R9f5e6c401c3346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ae36c86604c95" /><Relationship Type="http://schemas.openxmlformats.org/officeDocument/2006/relationships/notesSlide" Target="/ppt/notesSlides/notesSlide5.xml" Id="Rfaf3d8068d3f49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9c241b5c447a4" /><Relationship Type="http://schemas.openxmlformats.org/officeDocument/2006/relationships/notesSlide" Target="/ppt/notesSlides/notesSlide6.xml" Id="Rb73145b8ae3140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e3183e206d4e10" /><Relationship Type="http://schemas.openxmlformats.org/officeDocument/2006/relationships/notesSlide" Target="/ppt/notesSlides/notesSlide7.xml" Id="R6938e4d4c5714a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f887ed8254c29" /><Relationship Type="http://schemas.openxmlformats.org/officeDocument/2006/relationships/notesSlide" Target="/ppt/notesSlides/notesSlide8.xml" Id="R40d3edf220524c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66CDEF-2C16-4D95-B825-F93F5941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3619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0F542220-33F0-4612-95FA-8279469C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24000"/>
            <a:ext cx="6096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2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72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72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72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3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060968F7-C45D-4673-AFEB-C0920239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9E3DB-A918-4760-92BB-E6D61F53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054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2FCEACB3-03BC-4A39-B465-1BAC6C8EA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292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C82E7-7513-427A-8480-9AA2697A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6667500" y="1047750"/>
            <a:ext cx="2571750" cy="180975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EF655-0B85-4D0D-9FEE-7F852CA5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7610475" y="952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8" name="本を選ぶ">
            <a:extLst xmlns:a="http://schemas.openxmlformats.org/drawingml/2006/main">
              <a:ext uri="{FF2B5EF4-FFF2-40B4-BE49-F238E27FC236}">
                <a16:creationId xmlns:a16="http://schemas.microsoft.com/office/drawing/2014/main" id="{FA3077FC-0DC1-429C-B6A1-10FFCABF8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6667500" y="17049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本を選ぶ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CF2EAA-82C9-426F-8B0C-0879158F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40000">
            <a:off x="9048750" y="2000250"/>
            <a:ext cx="2381250" cy="17145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38931-36B8-4A3D-880C-F42AD477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40000">
            <a:off x="9896475" y="19050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人を招く">
            <a:extLst xmlns:a="http://schemas.openxmlformats.org/drawingml/2006/main">
              <a:ext uri="{FF2B5EF4-FFF2-40B4-BE49-F238E27FC236}">
                <a16:creationId xmlns:a16="http://schemas.microsoft.com/office/drawing/2014/main" id="{075537B1-0FC2-46A8-9EF7-E5166A94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40000">
            <a:off x="9048750" y="260985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人を招く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BCD4CB-6E20-4403-A59C-087ED95A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524750" y="3810000"/>
            <a:ext cx="2762250" cy="1905000"/>
          </a:xfrm>
          <a:prstGeom xmlns:a="http://schemas.openxmlformats.org/drawingml/2006/main" prst="roundRect">
            <a:avLst>
              <a:gd name="adj" fmla="val 3000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4E82B-E7C8-4C82-8499-BD10AEEE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8562975" y="3714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対話する">
            <a:extLst xmlns:a="http://schemas.openxmlformats.org/drawingml/2006/main">
              <a:ext uri="{FF2B5EF4-FFF2-40B4-BE49-F238E27FC236}">
                <a16:creationId xmlns:a16="http://schemas.microsoft.com/office/drawing/2014/main" id="{E056BAB8-CADD-44B4-A276-4900EB3F8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524750" y="45148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27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対話する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7EA29-DFC6-45A8-A992-7B212A0A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2000250"/>
            <a:ext cx="285750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A78C27-5C6D-4C36-9F56-CD3C7028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 flipV="0">
            <a:off x="9144000" y="3714750"/>
            <a:ext cx="38100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99988-9820-4090-8E46-4466BD8B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720000">
            <a:off x="10096500" y="4762500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8" name="はじめての 方へ">
            <a:extLst xmlns:a="http://schemas.openxmlformats.org/drawingml/2006/main">
              <a:ext uri="{FF2B5EF4-FFF2-40B4-BE49-F238E27FC236}">
                <a16:creationId xmlns:a16="http://schemas.microsoft.com/office/drawing/2014/main" id="{D8208E7F-0A1E-4BF5-A580-D5C4FFD9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720000">
            <a:off x="10096500" y="5067300"/>
            <a:ext cx="114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425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425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はじめての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425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425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方へ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5DF9DC-D58A-46E3-8A70-4B563F1C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20" name="1">
            <a:extLst xmlns:a="http://schemas.openxmlformats.org/drawingml/2006/main">
              <a:ext uri="{FF2B5EF4-FFF2-40B4-BE49-F238E27FC236}">
                <a16:creationId xmlns:a16="http://schemas.microsoft.com/office/drawing/2014/main" id="{8EEE34A4-F196-4F2F-AE57-142E7FAB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283917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24771A-9908-4EEE-9D9A-7FB070AC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44767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11DBE3E9-E4A3-411D-9FB4-D5830E74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読書会をつくる3つの要素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4F42E-64A1-4F22-BA2A-CC005BAB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C751D896-3FF2-4E97-A62B-951DAD4C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2BB7E-8380-4B90-BD1B-9F15C86D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2">
            <a:extLst xmlns:a="http://schemas.openxmlformats.org/drawingml/2006/main">
              <a:ext uri="{FF2B5EF4-FFF2-40B4-BE49-F238E27FC236}">
                <a16:creationId xmlns:a16="http://schemas.microsoft.com/office/drawing/2014/main" id="{21DDF261-D617-4FDE-94B8-695D0599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F4E02-64B4-425A-B2FD-F25A204F6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19375"/>
            <a:ext cx="238125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8" name="読書会">
            <a:extLst xmlns:a="http://schemas.openxmlformats.org/drawingml/2006/main">
              <a:ext uri="{FF2B5EF4-FFF2-40B4-BE49-F238E27FC236}">
                <a16:creationId xmlns:a16="http://schemas.microsoft.com/office/drawing/2014/main" id="{4E784A8C-E18A-49CB-8F9D-6B6EBC61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486150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2F95C-A50B-4DA7-886D-E9B7B571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1238250" y="1905000"/>
            <a:ext cx="2286000" cy="12382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82F7F-5DFD-455C-8DDE-7EF07D9A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2038350" y="1809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本">
            <a:extLst xmlns:a="http://schemas.openxmlformats.org/drawingml/2006/main">
              <a:ext uri="{FF2B5EF4-FFF2-40B4-BE49-F238E27FC236}">
                <a16:creationId xmlns:a16="http://schemas.microsoft.com/office/drawing/2014/main" id="{648824D8-09AF-4A28-A011-A6BC63ED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1238250" y="21526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12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EB16EFD2-FD99-4E28-AC8D-E3BAB68C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1238250" y="26670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0155E-ADD9-4850-A3F7-7439A2EC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31399" y="2991484"/>
            <a:ext cx="1104462" cy="382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0CCB2-BC04-48B2-B000-8A9E3036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8572500" y="1905000"/>
            <a:ext cx="2286000" cy="12382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9D118-F481-4B0F-8BDA-0EFA2641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9372600" y="1809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人">
            <a:extLst xmlns:a="http://schemas.openxmlformats.org/drawingml/2006/main">
              <a:ext uri="{FF2B5EF4-FFF2-40B4-BE49-F238E27FC236}">
                <a16:creationId xmlns:a16="http://schemas.microsoft.com/office/drawing/2014/main" id="{428422B3-88D0-4B80-8AF1-9B85F197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8572500" y="21526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17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8D7EDF3D-07DF-4596-85A6-EB4A047C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8572500" y="26670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012D93-3386-4F44-A665-F9CEFEBE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 flipV="0">
            <a:off x="7352559" y="3002421"/>
            <a:ext cx="1016627" cy="3611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1B92FB-7639-4520-9860-924B6311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1238250" y="4476750"/>
            <a:ext cx="2286000" cy="12382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4C3889-EF6C-4591-A6E0-D4707143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2038350" y="4381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問い">
            <a:extLst xmlns:a="http://schemas.openxmlformats.org/drawingml/2006/main">
              <a:ext uri="{FF2B5EF4-FFF2-40B4-BE49-F238E27FC236}">
                <a16:creationId xmlns:a16="http://schemas.microsoft.com/office/drawing/2014/main" id="{7AF7EC69-B8CF-4C5E-9425-9AEE3D83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1238250" y="47244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22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07903856-513E-42FD-936D-CDDF8E11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1238250" y="52387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C2B058-A95D-4B51-804D-878A9654E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1">
            <a:off x="3731399" y="4246202"/>
            <a:ext cx="1104462" cy="382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618B65-4E48-41FB-8D65-346749E5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476750"/>
            <a:ext cx="3048000" cy="10477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9310AF-16E6-44F4-B059-C48CB637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505450"/>
            <a:ext cx="323850" cy="247650"/>
          </a:xfrm>
          <a:custGeom xmlns:a="http://schemas.openxmlformats.org/drawingml/2006/main">
            <a:pathLst>
              <a:path w="323850" h="247650">
                <a:moveTo>
                  <a:pt x="0" y="0"/>
                </a:moveTo>
                <a:lnTo>
                  <a:pt x="323850" y="0"/>
                </a:lnTo>
                <a:lnTo>
                  <a:pt x="57150" y="247650"/>
                </a:lnTo>
                <a:close/>
              </a:path>
            </a:pathLst>
          </a:custGeom>
          <a:solidFill xmlns:a="http://schemas.openxmlformats.org/drawingml/2006/main">
            <a:srgbClr val="FFFDF9"/>
          </a:solidFill>
          <a:ln xmlns:a="http://schemas.openxmlformats.org/drawingml/2006/main" w="0">
            <a:noFill/>
          </a:ln>
        </p:spPr>
      </p:sp>
      <p:sp>
        <p:nvSpPr>
          <p:cNvPr id="26" name="本を囲み、 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7F5DC84C-EAD7-4EA5-90E6-EE999F24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6672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本を囲み、</a:t>
            </a:r>
          </a:p>
          <a:p xmlns:a="http://schemas.openxmlformats.org/drawingml/2006/main">
            <a:pPr algn="l">
              <a:lnSpc>
                <a:spcPct val="140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4992540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2F0123B-D52C-4DC0-910C-81583E36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44767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E4A3A9E5-F555-4C99-B5A2-E4EEC1D2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主催者と参加者の役割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5FCCA-6165-4C23-A5F0-44968291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A06AB9CF-805D-46FE-BD88-232489FC7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AD62C-958E-4AB3-B69B-DDD2C479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CC21DF3F-8AFD-47EA-9DF4-7BBAAB4C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8F67F6-1E49-4A20-9ECC-FEAC2EF4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600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2313D7E7-CFE4-4317-8740-A85FDF503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65735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  <p:sp>
        <p:nvSpPr>
          <p:cNvPr id="9" name="開催前">
            <a:extLst xmlns:a="http://schemas.openxmlformats.org/drawingml/2006/main">
              <a:ext uri="{FF2B5EF4-FFF2-40B4-BE49-F238E27FC236}">
                <a16:creationId xmlns:a16="http://schemas.microsoft.com/office/drawing/2014/main" id="{B281073B-123E-42B0-A741-3F77BEA9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6764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開催前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24AE9-DED0-42B1-8FB5-F5CF2F35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600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11" name="2">
            <a:extLst xmlns:a="http://schemas.openxmlformats.org/drawingml/2006/main">
              <a:ext uri="{FF2B5EF4-FFF2-40B4-BE49-F238E27FC236}">
                <a16:creationId xmlns:a16="http://schemas.microsoft.com/office/drawing/2014/main" id="{4BA1A11D-E86B-418A-BCF8-C1EC21CD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65735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12" name="当日">
            <a:extLst xmlns:a="http://schemas.openxmlformats.org/drawingml/2006/main">
              <a:ext uri="{FF2B5EF4-FFF2-40B4-BE49-F238E27FC236}">
                <a16:creationId xmlns:a16="http://schemas.microsoft.com/office/drawing/2014/main" id="{2D2A5DCE-FA9B-4FC7-9B45-DAC66ED7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764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当日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C3ABAB-8329-4ECD-90D0-C53A3BF6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600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14" name="3">
            <a:extLst xmlns:a="http://schemas.openxmlformats.org/drawingml/2006/main">
              <a:ext uri="{FF2B5EF4-FFF2-40B4-BE49-F238E27FC236}">
                <a16:creationId xmlns:a16="http://schemas.microsoft.com/office/drawing/2014/main" id="{B3FD98EE-CA2F-4BB5-8E9E-E73D909D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65735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15" name="終了後">
            <a:extLst xmlns:a="http://schemas.openxmlformats.org/drawingml/2006/main">
              <a:ext uri="{FF2B5EF4-FFF2-40B4-BE49-F238E27FC236}">
                <a16:creationId xmlns:a16="http://schemas.microsoft.com/office/drawing/2014/main" id="{B2536E1F-D3A2-4144-B3E7-9DDA5D76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6764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終了後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1F5BA-7AF7-45B0-8997-3000BD08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390900" y="2038350"/>
            <a:ext cx="5657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85E903-48DE-43A5-9BB7-66D52327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81300"/>
            <a:ext cx="1143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C79E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主催者">
            <a:extLst xmlns:a="http://schemas.openxmlformats.org/drawingml/2006/main">
              <a:ext uri="{FF2B5EF4-FFF2-40B4-BE49-F238E27FC236}">
                <a16:creationId xmlns:a16="http://schemas.microsoft.com/office/drawing/2014/main" id="{2AD5000E-FB36-4341-880C-A97A595D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3F32ED-5F8E-40A2-849C-2B20098B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3143250" y="238125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8C79E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C262B-8CC8-475E-8B04-2592B35B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3990975" y="22860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9A30CB43-4613-4C6D-AD33-B04444AF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3143250" y="270510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D85DEA-7BC1-4D6E-92E2-BE8CA3A0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6000750" y="238125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950246-1A35-4A6B-92E2-5B5BDAD1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6848475" y="22860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24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3E267F8B-0DF1-4540-8D58-F716310D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6000750" y="270510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40B76D-4128-48A2-83EB-FC971AE1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8858250" y="238125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8C79E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424E90-1510-49C5-A091-C0A91F57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9705975" y="22860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27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89E8C5ED-3259-43AF-B2F6-21E2FEFF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8858250" y="270510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25A58E-FFDA-4F49-B902-1DE55A70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1143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C5E6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参加者">
            <a:extLst xmlns:a="http://schemas.openxmlformats.org/drawingml/2006/main">
              <a:ext uri="{FF2B5EF4-FFF2-40B4-BE49-F238E27FC236}">
                <a16:creationId xmlns:a16="http://schemas.microsoft.com/office/drawing/2014/main" id="{473FF713-88BC-456B-A96E-6BA99E17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6245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E398291-29BC-47D3-B9CD-799DC37C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3143250" y="419100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A4D42B0-42FA-4571-9E25-E9737A29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3990975" y="4095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32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A82A727A-8111-4142-B5CE-853A6CC0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3143250" y="451485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FF43B11-F891-4550-961D-F7CEE51E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0000">
            <a:off x="6000750" y="419100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315F438-E5E6-4AF5-B1F4-4A5B994A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0000">
            <a:off x="6848475" y="4095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35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397B00D6-7902-425A-B430-A5DC47A9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0000">
            <a:off x="6000750" y="451485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FC5AEE0-D8FE-495B-A35C-224BBCA0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8858250" y="4191000"/>
            <a:ext cx="2381250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DB9F22F-D8C7-40DA-8A6C-4189ABA9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9705975" y="4095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38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97A64AAF-000A-49F1-9381-8CBD12B4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8858250" y="451485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</p:spTree>
    <p:extLst>
      <p:ext uri="{BB962C8B-B14F-4D97-AF65-F5344CB8AC3E}">
        <p14:creationId xmlns:p14="http://schemas.microsoft.com/office/powerpoint/2010/main" val="12171176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6935FB-69B6-4B91-9783-4C6588AC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2095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40A92525-F587-412F-90F8-65F3D53B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本の選び方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4E7910-C73A-470F-B60D-8FD6DC92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DFDD3142-1DCF-4058-81E6-80F76BA9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21838-53AC-4E99-8804-5D4F4E77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4">
            <a:extLst xmlns:a="http://schemas.openxmlformats.org/drawingml/2006/main">
              <a:ext uri="{FF2B5EF4-FFF2-40B4-BE49-F238E27FC236}">
                <a16:creationId xmlns:a16="http://schemas.microsoft.com/office/drawing/2014/main" id="{6AE24C48-C990-4DBB-8A27-7306BEF4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52D64D-5423-499F-928A-DB21AEF2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10858500" cy="3619500"/>
          </a:xfrm>
          <a:prstGeom xmlns:a="http://schemas.openxmlformats.org/drawingml/2006/main" prst="roundRect">
            <a:avLst>
              <a:gd name="adj" fmla="val 3684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857250" y="1695450"/>
          <a:ext xmlns:a="http://schemas.openxmlformats.org/drawingml/2006/main" cx="10477500" cy="32575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4095750"/>
                <a:gridCol w="4095750"/>
              </a:tblGrid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観点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8C79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同じ本を読む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8C79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好きな本を持ち寄る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8C79E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solidFill>
                      <a:srgbClr val="FCEF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noFill/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solidFill>
                      <a:srgbClr val="FCEF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DCC8"/>
                      </a:solidFill>
                    </a:lnB>
                    <a:noFill/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CEF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1905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52E353-61EA-4F19-936D-371BED9A5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353050"/>
            <a:ext cx="4667250" cy="609600"/>
          </a:xfrm>
          <a:prstGeom xmlns:a="http://schemas.openxmlformats.org/drawingml/2006/main" prst="roundRect">
            <a:avLst>
              <a:gd name="adj" fmla="val 34375"/>
            </a:avLst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CB594-2C6D-4763-97F9-CBBE989C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943600"/>
            <a:ext cx="323850" cy="247650"/>
          </a:xfrm>
          <a:custGeom xmlns:a="http://schemas.openxmlformats.org/drawingml/2006/main">
            <a:pathLst>
              <a:path w="323850" h="247650">
                <a:moveTo>
                  <a:pt x="0" y="0"/>
                </a:moveTo>
                <a:lnTo>
                  <a:pt x="323850" y="0"/>
                </a:lnTo>
                <a:lnTo>
                  <a:pt x="266700" y="247650"/>
                </a:lnTo>
                <a:close/>
              </a:path>
            </a:pathLst>
          </a:cu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11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EB9E8624-724C-491E-85A3-13403F5F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054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21045275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794EA7-85AB-49E7-BFDD-54D3E83C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2857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A4818CD0-E51D-438D-8367-4612C1DA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60分の進行例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4245A-65B6-444D-8961-FCD9EF66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3000411F-F95D-431A-981C-7A8AD838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A91A9-F5DD-4989-B6B6-C022BA62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5">
            <a:extLst xmlns:a="http://schemas.openxmlformats.org/drawingml/2006/main">
              <a:ext uri="{FF2B5EF4-FFF2-40B4-BE49-F238E27FC236}">
                <a16:creationId xmlns:a16="http://schemas.microsoft.com/office/drawing/2014/main" id="{A74B6F54-3931-4863-9B28-F2D483A3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5E635A-D76F-4FB2-B814-2CFDF98E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2000" y="1809750"/>
            <a:ext cx="1625600" cy="2857500"/>
          </a:xfrm>
          <a:prstGeom xmlns:a="http://schemas.openxmlformats.org/drawingml/2006/main" prst="roundRect">
            <a:avLst>
              <a:gd name="adj" fmla="val 3516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14A7-0EE2-4097-A1DB-A6EC4CC3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231900" y="1714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9" name="紹介">
            <a:extLst xmlns:a="http://schemas.openxmlformats.org/drawingml/2006/main">
              <a:ext uri="{FF2B5EF4-FFF2-40B4-BE49-F238E27FC236}">
                <a16:creationId xmlns:a16="http://schemas.microsoft.com/office/drawing/2014/main" id="{FB307B92-21DA-475C-9740-3A31904B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2000" y="2190750"/>
            <a:ext cx="162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紹介</a:t>
            </a:r>
          </a:p>
        </p:txBody>
      </p:sp>
      <p:sp>
        <p:nvSpPr>
          <p:cNvPr id="10" name="10分">
            <a:extLst xmlns:a="http://schemas.openxmlformats.org/drawingml/2006/main">
              <a:ext uri="{FF2B5EF4-FFF2-40B4-BE49-F238E27FC236}">
                <a16:creationId xmlns:a16="http://schemas.microsoft.com/office/drawing/2014/main" id="{F0E41114-FB80-4A97-85BD-4147CFF6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2000" y="2609850"/>
            <a:ext cx="1625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10分</a:t>
            </a:r>
          </a:p>
        </p:txBody>
      </p:sp>
      <p:sp>
        <p:nvSpPr>
          <p:cNvPr id="11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55F05CD8-6F18-489F-9017-49A02C97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800100" y="3657600"/>
            <a:ext cx="1549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D92DFD-C12E-4FCB-929E-E205C043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2540000" y="1809750"/>
            <a:ext cx="2514600" cy="2857500"/>
          </a:xfrm>
          <a:prstGeom xmlns:a="http://schemas.openxmlformats.org/drawingml/2006/main" prst="roundRect">
            <a:avLst>
              <a:gd name="adj" fmla="val 2273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48015-A266-4869-BC75-D9B873DD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3454400" y="1714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感想">
            <a:extLst xmlns:a="http://schemas.openxmlformats.org/drawingml/2006/main">
              <a:ext uri="{FF2B5EF4-FFF2-40B4-BE49-F238E27FC236}">
                <a16:creationId xmlns:a16="http://schemas.microsoft.com/office/drawing/2014/main" id="{DDA26E32-CB8F-4397-9BB5-6663D2CF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2540000" y="2190750"/>
            <a:ext cx="251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感想</a:t>
            </a:r>
          </a:p>
        </p:txBody>
      </p:sp>
      <p:sp>
        <p:nvSpPr>
          <p:cNvPr id="15" name="15分">
            <a:extLst xmlns:a="http://schemas.openxmlformats.org/drawingml/2006/main">
              <a:ext uri="{FF2B5EF4-FFF2-40B4-BE49-F238E27FC236}">
                <a16:creationId xmlns:a16="http://schemas.microsoft.com/office/drawing/2014/main" id="{4A73231B-5D7F-4C9B-9685-24F93478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2540000" y="2609850"/>
            <a:ext cx="2514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15分</a:t>
            </a:r>
          </a:p>
        </p:txBody>
      </p:sp>
      <p:sp>
        <p:nvSpPr>
          <p:cNvPr id="16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D45557C4-04E2-4F57-8932-A045B872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">
            <a:off x="2578100" y="3657600"/>
            <a:ext cx="2438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DAE00-3AD8-4FE1-97AD-A884294B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5207000" y="1809750"/>
            <a:ext cx="4292600" cy="28575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226258-F3A5-41A4-8C41-E69CAD95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010400" y="1714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対話">
            <a:extLst xmlns:a="http://schemas.openxmlformats.org/drawingml/2006/main">
              <a:ext uri="{FF2B5EF4-FFF2-40B4-BE49-F238E27FC236}">
                <a16:creationId xmlns:a16="http://schemas.microsoft.com/office/drawing/2014/main" id="{503E69F2-3E4F-490F-A2C7-0CEF708C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5207000" y="2190750"/>
            <a:ext cx="4292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対話</a:t>
            </a:r>
          </a:p>
        </p:txBody>
      </p:sp>
      <p:sp>
        <p:nvSpPr>
          <p:cNvPr id="20" name="25分">
            <a:extLst xmlns:a="http://schemas.openxmlformats.org/drawingml/2006/main">
              <a:ext uri="{FF2B5EF4-FFF2-40B4-BE49-F238E27FC236}">
                <a16:creationId xmlns:a16="http://schemas.microsoft.com/office/drawing/2014/main" id="{67AEAC30-A5CA-48E4-898D-418475C4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5207000" y="2609850"/>
            <a:ext cx="4292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7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5700" b="1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25分</a:t>
            </a:r>
          </a:p>
        </p:txBody>
      </p:sp>
      <p:sp>
        <p:nvSpPr>
          <p:cNvPr id="21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42B47257-B986-4D96-9466-506BBFFE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5245100" y="3657600"/>
            <a:ext cx="4216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CC1B92-870E-447E-BB6D-58DBBA15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652000" y="1809750"/>
            <a:ext cx="1625600" cy="2857500"/>
          </a:xfrm>
          <a:prstGeom xmlns:a="http://schemas.openxmlformats.org/drawingml/2006/main" prst="roundRect">
            <a:avLst>
              <a:gd name="adj" fmla="val 3516"/>
            </a:avLst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B2D55F-E38D-4D3B-9AD0-7C90255B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10121900" y="171450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24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0CC38D33-84FB-4AF3-9795-57BEB2A8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652000" y="2190750"/>
            <a:ext cx="162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振り返り</a:t>
            </a:r>
          </a:p>
        </p:txBody>
      </p:sp>
      <p:sp>
        <p:nvSpPr>
          <p:cNvPr id="25" name="10分">
            <a:extLst xmlns:a="http://schemas.openxmlformats.org/drawingml/2006/main">
              <a:ext uri="{FF2B5EF4-FFF2-40B4-BE49-F238E27FC236}">
                <a16:creationId xmlns:a16="http://schemas.microsoft.com/office/drawing/2014/main" id="{E2D32459-EB3E-48B1-A99B-3C81AAA5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652000" y="2609850"/>
            <a:ext cx="1625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10分</a:t>
            </a:r>
          </a:p>
        </p:txBody>
      </p:sp>
      <p:sp>
        <p:nvSpPr>
          <p:cNvPr id="26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ED2D91FC-45C0-4874-819B-67135C86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690100" y="3657600"/>
            <a:ext cx="1549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27" name="合計60分・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309B4D39-DBFB-49F3-8554-4205605B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合計60分・時間配分は一例です</a:t>
            </a:r>
          </a:p>
        </p:txBody>
      </p:sp>
    </p:spTree>
    <p:extLst>
      <p:ext uri="{BB962C8B-B14F-4D97-AF65-F5344CB8AC3E}">
        <p14:creationId xmlns:p14="http://schemas.microsoft.com/office/powerpoint/2010/main" val="6734144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373170-2C6E-40E7-BFE0-A5DC6FF1D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3238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CD8777E3-448D-4D66-AC7C-AF541F3E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目的から形式を選ぶ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26F3B-31B5-4FE0-85BB-5BB4E4E2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4E7CF6A7-191E-41FF-B1A2-AB12118F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34477-7A10-4FBA-A9CC-10053449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6">
            <a:extLst xmlns:a="http://schemas.openxmlformats.org/drawingml/2006/main">
              <a:ext uri="{FF2B5EF4-FFF2-40B4-BE49-F238E27FC236}">
                <a16:creationId xmlns:a16="http://schemas.microsoft.com/office/drawing/2014/main" id="{2471073C-A8A7-4911-9905-29283687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A7CF2-6BE0-45E7-8E1F-33BF81C9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3810000" cy="1143000"/>
          </a:xfrm>
          <a:prstGeom xmlns:a="http://schemas.openxmlformats.org/drawingml/2006/main" prst="roundRect">
            <a:avLst>
              <a:gd name="adj" fmla="val 18333"/>
            </a:avLst>
          </a:prstGeom>
          <a:solidFill xmlns:a="http://schemas.openxmlformats.org/drawingml/2006/main">
            <a:srgbClr val="3A2E2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BFAB1-9C22-4040-A3E2-26BC4277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323850" cy="247650"/>
          </a:xfrm>
          <a:custGeom xmlns:a="http://schemas.openxmlformats.org/drawingml/2006/main">
            <a:pathLst>
              <a:path w="323850" h="247650">
                <a:moveTo>
                  <a:pt x="0" y="0"/>
                </a:moveTo>
                <a:lnTo>
                  <a:pt x="323850" y="0"/>
                </a:lnTo>
                <a:lnTo>
                  <a:pt x="266700" y="247650"/>
                </a:lnTo>
                <a:close/>
              </a:path>
            </a:pathLst>
          </a:custGeom>
          <a:solidFill xmlns:a="http://schemas.openxmlformats.org/drawingml/2006/main">
            <a:srgbClr val="3A2E28"/>
          </a:solidFill>
          <a:ln xmlns:a="http://schemas.openxmlformats.org/drawingml/2006/main" w="0">
            <a:noFill/>
          </a:ln>
        </p:spPr>
      </p:sp>
      <p:sp>
        <p:nvSpPr>
          <p:cNvPr id="9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2F189483-F110-457E-A840-5391005D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14550"/>
            <a:ext cx="342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5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何を持ち帰りたい？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20151-83CE-45A3-BFCA-DF0F2A18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2476500"/>
            <a:ext cx="952500" cy="57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F49707-CE3E-4A01-BBEE-81F15C17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5905500" y="1676400"/>
            <a:ext cx="5524500" cy="180975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F1E56F-4441-4B05-96A2-88D2BFCA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8324850" y="15811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3F796227-11D0-4E68-A007-09C2B01C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6191250" y="19050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14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A8CAC054-06A4-4371-9D3E-1540F7F2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6191250" y="22669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15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4F3CEE38-CE0F-4B6F-8989-89071B86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6191250" y="28765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EA48B-19AA-4C3F-9592-3330D8C22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2476500"/>
            <a:ext cx="952500" cy="2152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E9705A"/>
            </a:solidFill>
            <a:prstDash val="dash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746D55-E930-4884-A00D-648A962A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5905500" y="3771900"/>
            <a:ext cx="5524500" cy="180975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D1161B-9073-4704-BB27-ED2CA417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8324850" y="36766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1DBDF0CD-CC41-435A-9B26-80DD08A2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191250" y="40005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  <p:sp>
        <p:nvSpPr>
          <p:cNvPr id="20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4ED82ED0-CEE9-412B-AC27-97DF0BCA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191250" y="43624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21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36AF878D-36B9-4C37-8620-49982708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191250" y="49720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</p:spTree>
    <p:extLst>
      <p:ext uri="{BB962C8B-B14F-4D97-AF65-F5344CB8AC3E}">
        <p14:creationId xmlns:p14="http://schemas.microsoft.com/office/powerpoint/2010/main" val="4104766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9F8FA4-F263-420E-A1CF-93BB841F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3238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35821F22-27E0-4207-8B0A-A720F1D3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対話で大切にすること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389BF8-AA0B-4A05-B19D-E307F672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776FB4BB-0B26-49D4-954A-54DAD3AC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F4C8FE-30E3-42C6-A05E-1FC8FAEA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7">
            <a:extLst xmlns:a="http://schemas.openxmlformats.org/drawingml/2006/main">
              <a:ext uri="{FF2B5EF4-FFF2-40B4-BE49-F238E27FC236}">
                <a16:creationId xmlns:a16="http://schemas.microsoft.com/office/drawing/2014/main" id="{EE8F90D7-53D2-4622-9EF6-B9F58261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C1FA9-A950-4799-8C39-650F6FB6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95550"/>
            <a:ext cx="4953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E8E60-21F5-4029-A06B-189B2687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39052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9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B855E3C9-5472-4D20-BA7A-D0484B16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585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585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585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585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10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B2BA1FF3-386D-4092-AEDC-327F83CB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8A7A70"/>
                </a:solidFill>
                <a:latin typeface="Yu Gothic"/>
                <a:ea typeface="Yu Gothic"/>
                <a:cs typeface="Yu Gothic"/>
              </a:defRPr>
            </a:pPr>
            <a:r>
              <a:rPr sz="1500" b="1" i="0">
                <a:solidFill>
                  <a:srgbClr val="8A7A70"/>
                </a:solidFill>
                <a:latin typeface="Yu Gothic"/>
                <a:ea typeface="Yu Gothic"/>
                <a:cs typeface="Yu Gothic"/>
              </a:rPr>
              <a:t>声かけ例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090F5A-40EE-49D8-8092-6423844B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953000" cy="723900"/>
          </a:xfrm>
          <a:prstGeom xmlns:a="http://schemas.openxmlformats.org/drawingml/2006/main" prst="roundRect">
            <a:avLst>
              <a:gd name="adj" fmla="val 28947"/>
            </a:avLst>
          </a:pr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AED418-3454-4D3E-86E0-2839487E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86350"/>
            <a:ext cx="323850" cy="247650"/>
          </a:xfrm>
          <a:custGeom xmlns:a="http://schemas.openxmlformats.org/drawingml/2006/main">
            <a:pathLst>
              <a:path w="323850" h="247650">
                <a:moveTo>
                  <a:pt x="0" y="0"/>
                </a:moveTo>
                <a:lnTo>
                  <a:pt x="323850" y="0"/>
                </a:lnTo>
                <a:lnTo>
                  <a:pt x="57150" y="247650"/>
                </a:lnTo>
                <a:close/>
              </a:path>
            </a:pathLst>
          </a:custGeom>
          <a:solidFill xmlns:a="http://schemas.openxmlformats.org/drawingml/2006/main">
            <a:srgbClr val="A9C9A2"/>
          </a:solidFill>
          <a:ln xmlns:a="http://schemas.openxmlformats.org/drawingml/2006/main" w="0">
            <a:noFill/>
          </a:ln>
        </p:spPr>
      </p:sp>
      <p:sp>
        <p:nvSpPr>
          <p:cNvPr id="13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75C266FF-E99E-4807-9D34-D26661DA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9105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そんな読み方もあるんですね。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E1FFE-E612-4A45-A432-E671CCD9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81500"/>
            <a:ext cx="4953000" cy="723900"/>
          </a:xfrm>
          <a:prstGeom xmlns:a="http://schemas.openxmlformats.org/drawingml/2006/main" prst="roundRect">
            <a:avLst>
              <a:gd name="adj" fmla="val 28947"/>
            </a:avLst>
          </a:pr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AE6DC-E4BF-4CA7-83A1-D35038B7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5086350"/>
            <a:ext cx="323850" cy="247650"/>
          </a:xfrm>
          <a:custGeom xmlns:a="http://schemas.openxmlformats.org/drawingml/2006/main">
            <a:pathLst>
              <a:path w="323850" h="247650">
                <a:moveTo>
                  <a:pt x="0" y="0"/>
                </a:moveTo>
                <a:lnTo>
                  <a:pt x="323850" y="0"/>
                </a:lnTo>
                <a:lnTo>
                  <a:pt x="266700" y="247650"/>
                </a:lnTo>
                <a:close/>
              </a:path>
            </a:pathLst>
          </a:custGeom>
          <a:solidFill xmlns:a="http://schemas.openxmlformats.org/drawingml/2006/main">
            <a:srgbClr val="9DC5E6"/>
          </a:solidFill>
          <a:ln xmlns:a="http://schemas.openxmlformats.org/drawingml/2006/main" w="0">
            <a:noFill/>
          </a:ln>
        </p:spPr>
      </p:sp>
      <p:sp>
        <p:nvSpPr>
          <p:cNvPr id="16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CC5F5FB8-760D-4FA7-994A-F9005B97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59105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3A2E28"/>
                </a:solidFill>
                <a:latin typeface="Yu Gothic Medium"/>
                <a:ea typeface="Yu Gothic Medium"/>
                <a:cs typeface="Yu Gothic Medium"/>
              </a:rPr>
              <a:t>どの場面でそう感じましたか？</a:t>
            </a:r>
          </a:p>
        </p:txBody>
      </p:sp>
      <p:sp>
        <p:nvSpPr>
          <p:cNvPr id="17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9ADD8569-58C9-4426-B8EA-F0DE46C6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0070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9705A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E9705A"/>
                </a:solidFill>
                <a:latin typeface="Yu Gothic"/>
                <a:ea typeface="Yu Gothic"/>
                <a:cs typeface="Yu Gothic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588701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5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3367F-F880-4C1E-9BBB-C600AF9E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28700"/>
            <a:ext cx="3810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B4D">
              <a:alpha val="70196"/>
            </a:srgbClr>
          </a:solidFill>
          <a:ln xmlns:a="http://schemas.openxmlformats.org/drawingml/2006/main" w="0">
            <a:noFill/>
          </a:ln>
        </p:spPr>
      </p:sp>
      <p:sp>
        <p:nvSpPr>
          <p:cNvPr id="2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7F1890A5-B874-41D9-9797-06507762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3A2E28"/>
                </a:solidFill>
                <a:latin typeface="Yu Gothic"/>
                <a:ea typeface="Yu Gothic"/>
                <a:cs typeface="Yu Gothic"/>
              </a:rPr>
              <a:t>開催前のチェック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BC5E9-32EB-4362-9784-DCF69308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C89E2A16-CE09-4EE2-B331-298D9D04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67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8A7A7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F4912-1414-43D8-9A2E-C8D97C16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341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B4D"/>
          </a:solidFill>
          <a:ln xmlns:a="http://schemas.openxmlformats.org/drawingml/2006/main" w="0">
            <a:noFill/>
          </a:ln>
        </p:spPr>
      </p:sp>
      <p:sp>
        <p:nvSpPr>
          <p:cNvPr id="6" name="8">
            <a:extLst xmlns:a="http://schemas.openxmlformats.org/drawingml/2006/main">
              <a:ext uri="{FF2B5EF4-FFF2-40B4-BE49-F238E27FC236}">
                <a16:creationId xmlns:a16="http://schemas.microsoft.com/office/drawing/2014/main" id="{79FCC5E9-9301-4CBC-A204-1DF95E08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619125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500" b="1" i="0">
                <a:solidFill>
                  <a:srgbClr val="3A2E28"/>
                </a:solidFill>
                <a:latin typeface="Century Gothic"/>
                <a:ea typeface="Century Gothic"/>
                <a:cs typeface="Century Gothic"/>
              </a:rPr>
              <a:t>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8078A-2D80-4B25-B471-301AD8A6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7620000" cy="4476750"/>
          </a:xfrm>
          <a:prstGeom xmlns:a="http://schemas.openxmlformats.org/drawingml/2006/main" prst="roundRect">
            <a:avLst>
              <a:gd name="adj" fmla="val 297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857250" y="1600200"/>
          <a:ext xmlns:a="http://schemas.openxmlformats.org/drawingml/2006/main" cx="7239000" cy="41529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4381500"/>
                <a:gridCol w="952500"/>
              </a:tblGrid>
              <a:tr h="495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確認すること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9DC5E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決めておく内容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9DC5E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9DC5E6"/>
                    </a:solidFill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4E9E2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3A2E28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17145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3A2E28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498AF3-E5D0-4E1F-B188-208A1AFDA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8667750" y="1905000"/>
            <a:ext cx="2762250" cy="2381250"/>
          </a:xfrm>
          <a:prstGeom xmlns:a="http://schemas.openxmlformats.org/drawingml/2006/main" prst="roundRect">
            <a:avLst>
              <a:gd name="adj" fmla="val 2400"/>
            </a:avLst>
          </a:prstGeom>
          <a:solidFill xmlns:a="http://schemas.openxmlformats.org/drawingml/2006/main">
            <a:srgbClr val="E9705A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0C9C8-535F-46C9-84B7-7BC66E48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9705975" y="1809750"/>
            <a:ext cx="6858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50196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2DF940ED-0D1C-45A1-8F69-B59A870C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80000">
            <a:off x="8667750" y="2247900"/>
            <a:ext cx="276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本・日時・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場所を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</p:spTree>
    <p:extLst>
      <p:ext uri="{BB962C8B-B14F-4D97-AF65-F5344CB8AC3E}">
        <p14:creationId xmlns:p14="http://schemas.microsoft.com/office/powerpoint/2010/main" val="209937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2026-09-22T17:58:59.1890000Z</dcterms:created>
  <dcterms:modified xsi:type="dcterms:W3CDTF">2026-09-22T17:58:59.1890000Z</dcterms:modified>
</coreProperties>
</file>