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6800d88cb5645e4" /><Relationship Type="http://schemas.openxmlformats.org/officeDocument/2006/relationships/extended-properties" Target="/docProps/app.xml" Id="R09c5809d033548d0" /><Relationship Type="http://schemas.openxmlformats.org/officeDocument/2006/relationships/officeDocument" Target="/ppt/presentation.xml" Id="Rda252937628145b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b698d0c3c7343fb"/>
  </p:sldMasterIdLst>
  <p:notesMasterIdLst>
    <p:notesMasterId xmlns:r="http://schemas.openxmlformats.org/officeDocument/2006/relationships" r:id="Rcd7653f83556466b"/>
  </p:notesMasterIdLst>
  <p:sldIdLst>
    <p:sldId xmlns:r="http://schemas.openxmlformats.org/officeDocument/2006/relationships" id="256" r:id="Ra5598df588c642ae"/>
    <p:sldId xmlns:r="http://schemas.openxmlformats.org/officeDocument/2006/relationships" id="257" r:id="R502535be2c98414c"/>
    <p:sldId xmlns:r="http://schemas.openxmlformats.org/officeDocument/2006/relationships" id="258" r:id="Raf83da3a48144e0c"/>
    <p:sldId xmlns:r="http://schemas.openxmlformats.org/officeDocument/2006/relationships" id="259" r:id="R64a18716c9e244b8"/>
    <p:sldId xmlns:r="http://schemas.openxmlformats.org/officeDocument/2006/relationships" id="260" r:id="Rfd04fe5122054f6a"/>
    <p:sldId xmlns:r="http://schemas.openxmlformats.org/officeDocument/2006/relationships" id="261" r:id="Rd2a95b524f794173"/>
    <p:sldId xmlns:r="http://schemas.openxmlformats.org/officeDocument/2006/relationships" id="262" r:id="Ra798dec54e4e465b"/>
    <p:sldId xmlns:r="http://schemas.openxmlformats.org/officeDocument/2006/relationships" id="263" r:id="R4183a90cedb2408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1641bf4b2be42ab" /><Relationship Type="http://schemas.openxmlformats.org/officeDocument/2006/relationships/slideMaster" Target="/ppt/slideMasters/slideMaster1.xml" Id="R2b698d0c3c7343fb" /><Relationship Type="http://schemas.openxmlformats.org/officeDocument/2006/relationships/notesMaster" Target="/ppt/notesMasters/notesMaster1.xml" Id="Rcd7653f83556466b" /><Relationship Type="http://schemas.openxmlformats.org/officeDocument/2006/relationships/presProps" Target="/ppt/presProps.xml" Id="Rabd1340e68774ace" /><Relationship Type="http://schemas.openxmlformats.org/officeDocument/2006/relationships/tableStyles" Target="/ppt/tableStyles.xml" Id="R9cb86feff5964053" /><Relationship Type="http://schemas.openxmlformats.org/officeDocument/2006/relationships/slide" Target="/ppt/slides/slide1.xml" Id="Ra5598df588c642ae" /><Relationship Type="http://schemas.openxmlformats.org/officeDocument/2006/relationships/slide" Target="/ppt/slides/slide2.xml" Id="R502535be2c98414c" /><Relationship Type="http://schemas.openxmlformats.org/officeDocument/2006/relationships/slide" Target="/ppt/slides/slide3.xml" Id="Raf83da3a48144e0c" /><Relationship Type="http://schemas.openxmlformats.org/officeDocument/2006/relationships/slide" Target="/ppt/slides/slide4.xml" Id="R64a18716c9e244b8" /><Relationship Type="http://schemas.openxmlformats.org/officeDocument/2006/relationships/slide" Target="/ppt/slides/slide5.xml" Id="Rfd04fe5122054f6a" /><Relationship Type="http://schemas.openxmlformats.org/officeDocument/2006/relationships/slide" Target="/ppt/slides/slide6.xml" Id="Rd2a95b524f794173" /><Relationship Type="http://schemas.openxmlformats.org/officeDocument/2006/relationships/slide" Target="/ppt/slides/slide7.xml" Id="Ra798dec54e4e465b" /><Relationship Type="http://schemas.openxmlformats.org/officeDocument/2006/relationships/slide" Target="/ppt/slides/slide8.xml" Id="R4183a90cedb2408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63f6a222f5f4ca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  <a:effectStyle>
          <a:effectLst>
            <a:outerShdw blurRad="323850" dist="133350" dir="5400000">
              <a:srgbClr val="1C3A2F">
                <a:alpha val="16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98c647380684d0e" /><Relationship Type="http://schemas.openxmlformats.org/officeDocument/2006/relationships/notesMaster" Target="/ppt/notesMasters/notesMaster1.xml" Id="R19ff9d91a23842a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f09cd5ed01a4b81" /><Relationship Type="http://schemas.openxmlformats.org/officeDocument/2006/relationships/notesMaster" Target="/ppt/notesMasters/notesMaster1.xml" Id="R065bde67cacb4d0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64f26eee2f34fa5" /><Relationship Type="http://schemas.openxmlformats.org/officeDocument/2006/relationships/notesMaster" Target="/ppt/notesMasters/notesMaster1.xml" Id="R66dd6299fc66491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0dbd2c84c604bab" /><Relationship Type="http://schemas.openxmlformats.org/officeDocument/2006/relationships/notesMaster" Target="/ppt/notesMasters/notesMaster1.xml" Id="R0b8d0e66d3cd438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98b162e438740bb" /><Relationship Type="http://schemas.openxmlformats.org/officeDocument/2006/relationships/notesMaster" Target="/ppt/notesMasters/notesMaster1.xml" Id="R5cf43967b16745f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96b643dc81e46c3" /><Relationship Type="http://schemas.openxmlformats.org/officeDocument/2006/relationships/notesMaster" Target="/ppt/notesMasters/notesMaster1.xml" Id="Rf84de64eb1f5428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5d6ff307c674e61" /><Relationship Type="http://schemas.openxmlformats.org/officeDocument/2006/relationships/notesMaster" Target="/ppt/notesMasters/notesMaster1.xml" Id="R3479eb1fef004e9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3c8d0feed3f4b6d" /><Relationship Type="http://schemas.openxmlformats.org/officeDocument/2006/relationships/notesMaster" Target="/ppt/notesMasters/notesMaster1.xml" Id="Ra5b8d4eca0a14f5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I那須LIFEのデザイン見本。共通題材「読書会のはじめ方」を使っています。表紙を含め、文字・図形・説明図・表はすべて編集可能なPowerPoint要素で、画像は使っていません。掲載プレビューは最終PPTXを再インポートした実レンダリングです。生成AIへのプロンプト入力結果を検証したものではありません。60分の時間配分は一例で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I那須LIFEのデザイン見本。共通題材「読書会のはじめ方」を使っています。表紙を含め、文字・図形・説明図・表はすべて編集可能なPowerPoint要素で、画像は使っていません。掲載プレビューは最終PPTXを再インポートした実レンダリングです。生成AIへのプロンプト入力結果を検証したものではありません。60分の時間配分は一例で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I那須LIFEのデザイン見本。共通題材「読書会のはじめ方」を使っています。表紙を含め、文字・図形・説明図・表はすべて編集可能なPowerPoint要素で、画像は使っていません。掲載プレビューは最終PPTXを再インポートした実レンダリングです。生成AIへのプロンプト入力結果を検証したものではありません。60分の時間配分は一例で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I那須LIFEのデザイン見本。共通題材「読書会のはじめ方」を使っています。表紙を含め、文字・図形・説明図・表はすべて編集可能なPowerPoint要素で、画像は使っていません。掲載プレビューは最終PPTXを再インポートした実レンダリングです。生成AIへのプロンプト入力結果を検証したものではありません。60分の時間配分は一例で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I那須LIFEのデザイン見本。共通題材「読書会のはじめ方」を使っています。表紙を含め、文字・図形・説明図・表はすべて編集可能なPowerPoint要素で、画像は使っていません。掲載プレビューは最終PPTXを再インポートした実レンダリングです。生成AIへのプロンプト入力結果を検証したものではありません。60分の時間配分は一例で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I那須LIFEのデザイン見本。共通題材「読書会のはじめ方」を使っています。表紙を含め、文字・図形・説明図・表はすべて編集可能なPowerPoint要素で、画像は使っていません。掲載プレビューは最終PPTXを再インポートした実レンダリングです。生成AIへのプロンプト入力結果を検証したものではありません。60分の時間配分は一例で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I那須LIFEのデザイン見本。共通題材「読書会のはじめ方」を使っています。表紙を含め、文字・図形・説明図・表はすべて編集可能なPowerPoint要素で、画像は使っていません。掲載プレビューは最終PPTXを再インポートした実レンダリングです。生成AIへのプロンプト入力結果を検証したものではありません。60分の時間配分は一例で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I那須LIFEのデザイン見本。共通題材「読書会のはじめ方」を使っています。表紙を含め、文字・図形・説明図・表はすべて編集可能なPowerPoint要素で、画像は使っていません。掲載プレビューは最終PPTXを再インポートした実レンダリングです。生成AIへのプロンプト入力結果を検証したものではありません。60分の時間配分は一例で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2133dbc0d3349b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4e19cda6d8f4855" /><Relationship Type="http://schemas.openxmlformats.org/officeDocument/2006/relationships/slideLayout" Target="/ppt/slideLayouts/slideLayout1.xml" Id="R1240207b7b194a8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240207b7b194a8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  <a:effectStyle>
          <a:effectLst>
            <a:outerShdw blurRad="323850" dist="133350" dir="5400000">
              <a:srgbClr val="1C3A2F">
                <a:alpha val="16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9f467a05b24200" /><Relationship Type="http://schemas.openxmlformats.org/officeDocument/2006/relationships/notesSlide" Target="/ppt/notesSlides/notesSlide1.xml" Id="R0c0f8be4b471477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2a603215cf24580" /><Relationship Type="http://schemas.openxmlformats.org/officeDocument/2006/relationships/notesSlide" Target="/ppt/notesSlides/notesSlide2.xml" Id="R27314b5829614cf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4f13cd31dd4ee4" /><Relationship Type="http://schemas.openxmlformats.org/officeDocument/2006/relationships/notesSlide" Target="/ppt/notesSlides/notesSlide3.xml" Id="R4015e5732e854d4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d865ef3f1b4cf1" /><Relationship Type="http://schemas.openxmlformats.org/officeDocument/2006/relationships/notesSlide" Target="/ppt/notesSlides/notesSlide4.xml" Id="R78b9f80b5501416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f755b40d044ac4" /><Relationship Type="http://schemas.openxmlformats.org/officeDocument/2006/relationships/notesSlide" Target="/ppt/notesSlides/notesSlide5.xml" Id="Ra5d0b262962b4b9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a8377844c04593" /><Relationship Type="http://schemas.openxmlformats.org/officeDocument/2006/relationships/notesSlide" Target="/ppt/notesSlides/notesSlide6.xml" Id="R721dd50de7a649a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1f38c667bf436c" /><Relationship Type="http://schemas.openxmlformats.org/officeDocument/2006/relationships/notesSlide" Target="/ppt/notesSlides/notesSlide7.xml" Id="R49fbf8ffa8694ce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c962a67aa5457f" /><Relationship Type="http://schemas.openxmlformats.org/officeDocument/2006/relationships/notesSlide" Target="/ppt/notesSlides/notesSlide8.xml" Id="R599b9bd9f38d45a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6E624B2-FCEF-493C-B695-5E2D72C21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0"/>
            <a:ext cx="5334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301E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5EEE12A-4A02-47D9-91B8-94D2E12C3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4095750"/>
            <a:ext cx="2286000" cy="2286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111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7BD746C-1AC2-466E-8466-992515505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762000" y="495300"/>
            <a:ext cx="5334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111111"/>
            </a:solidFill>
            <a:prstDash val="solid"/>
          </a:ln>
        </p:spPr>
      </p:sp>
      <p:sp>
        <p:nvSpPr>
          <p:cNvPr id="4" name="AI NASU LIFE — READING CIRCLE">
            <a:extLst xmlns:a="http://schemas.openxmlformats.org/drawingml/2006/main">
              <a:ext uri="{FF2B5EF4-FFF2-40B4-BE49-F238E27FC236}">
                <a16:creationId xmlns:a16="http://schemas.microsoft.com/office/drawing/2014/main" id="{FACC58C6-27AD-4FA9-A6DC-458EBED4F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"/>
            <a:ext cx="5334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050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AI NASU LIFE — READING CIRCLE</a:t>
            </a:r>
          </a:p>
        </p:txBody>
      </p:sp>
      <p:sp>
        <p:nvSpPr>
          <p:cNvPr id="5" name="01 / 08">
            <a:extLst xmlns:a="http://schemas.openxmlformats.org/drawingml/2006/main">
              <a:ext uri="{FF2B5EF4-FFF2-40B4-BE49-F238E27FC236}">
                <a16:creationId xmlns:a16="http://schemas.microsoft.com/office/drawing/2014/main" id="{387871C5-D8AC-4BEF-AC9D-B7622E008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228600"/>
            <a:ext cx="1905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5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01 / 08</a:t>
            </a:r>
          </a:p>
        </p:txBody>
      </p:sp>
      <p:sp>
        <p:nvSpPr>
          <p:cNvPr id="6" name="読書会の はじめ方">
            <a:extLst xmlns:a="http://schemas.openxmlformats.org/drawingml/2006/main">
              <a:ext uri="{FF2B5EF4-FFF2-40B4-BE49-F238E27FC236}">
                <a16:creationId xmlns:a16="http://schemas.microsoft.com/office/drawing/2014/main" id="{D94EAA85-E57B-4B17-89A6-C1F6FD706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428750"/>
            <a:ext cx="6096000" cy="2667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2000"/>
              </a:lnSpc>
              <a:buNone/>
              <a:defRPr sz="9300" b="1" i="0">
                <a:solidFill>
                  <a:srgbClr val="111111"/>
                </a:solidFill>
                <a:latin typeface="Yu Gothic"/>
                <a:ea typeface="Yu Gothic"/>
                <a:cs typeface="Yu Gothic"/>
              </a:defRPr>
            </a:pPr>
            <a:r>
              <a:rPr sz="9300" b="1" i="0">
                <a:solidFill>
                  <a:srgbClr val="111111"/>
                </a:solidFill>
                <a:latin typeface="Yu Gothic"/>
                <a:ea typeface="Yu Gothic"/>
                <a:cs typeface="Yu Gothic"/>
              </a:rPr>
              <a:t>読書会の</a:t>
            </a:r>
          </a:p>
          <a:p xmlns:a="http://schemas.openxmlformats.org/drawingml/2006/main">
            <a:pPr algn="l">
              <a:lnSpc>
                <a:spcPct val="92000"/>
              </a:lnSpc>
              <a:buNone/>
              <a:defRPr sz="9300" b="1" i="0">
                <a:solidFill>
                  <a:srgbClr val="111111"/>
                </a:solidFill>
                <a:latin typeface="Yu Gothic"/>
                <a:ea typeface="Yu Gothic"/>
                <a:cs typeface="Yu Gothic"/>
              </a:defRPr>
            </a:pPr>
            <a:r>
              <a:rPr sz="9300" b="1" i="0">
                <a:solidFill>
                  <a:srgbClr val="111111"/>
                </a:solidFill>
                <a:latin typeface="Yu Gothic"/>
                <a:ea typeface="Yu Gothic"/>
                <a:cs typeface="Yu Gothic"/>
              </a:rPr>
              <a:t>はじめ方</a:t>
            </a:r>
          </a:p>
        </p:txBody>
      </p:sp>
      <p:sp>
        <p:nvSpPr>
          <p:cNvPr id="7" name="準備から当日の対話まで">
            <a:extLst xmlns:a="http://schemas.openxmlformats.org/drawingml/2006/main">
              <a:ext uri="{FF2B5EF4-FFF2-40B4-BE49-F238E27FC236}">
                <a16:creationId xmlns:a16="http://schemas.microsoft.com/office/drawing/2014/main" id="{630FF1C9-D522-47BD-B8C6-1A0C28F8E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152900"/>
            <a:ext cx="476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 i="0">
                <a:solidFill>
                  <a:srgbClr val="111111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2100" b="0" i="0">
                <a:solidFill>
                  <a:srgbClr val="111111"/>
                </a:solidFill>
                <a:latin typeface="Yu Gothic Medium"/>
                <a:ea typeface="Yu Gothic Medium"/>
                <a:cs typeface="Yu Gothic Medium"/>
              </a:rPr>
              <a:t>準備から当日の対話まで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EAFA4CC-463F-4ADA-A2DF-D84AD6B81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762000" y="5391150"/>
            <a:ext cx="4762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111111"/>
            </a:solidFill>
            <a:prstDash val="solid"/>
          </a:ln>
        </p:spPr>
      </p:sp>
      <p:sp>
        <p:nvSpPr>
          <p:cNvPr id="9" name="01">
            <a:extLst xmlns:a="http://schemas.openxmlformats.org/drawingml/2006/main">
              <a:ext uri="{FF2B5EF4-FFF2-40B4-BE49-F238E27FC236}">
                <a16:creationId xmlns:a16="http://schemas.microsoft.com/office/drawing/2014/main" id="{7BBA7119-B49A-47BD-BA12-54F1EF23D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62600"/>
            <a:ext cx="57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E0301E"/>
                </a:solidFill>
                <a:latin typeface="Arial"/>
                <a:ea typeface="Arial"/>
                <a:cs typeface="Arial"/>
              </a:defRPr>
            </a:pPr>
            <a:r>
              <a:rPr sz="1050" b="1" i="0">
                <a:solidFill>
                  <a:srgbClr val="E0301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10" name="本を選ぶ">
            <a:extLst xmlns:a="http://schemas.openxmlformats.org/drawingml/2006/main">
              <a:ext uri="{FF2B5EF4-FFF2-40B4-BE49-F238E27FC236}">
                <a16:creationId xmlns:a16="http://schemas.microsoft.com/office/drawing/2014/main" id="{A5FEABE0-8C44-46B7-9594-59691CEB6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772150"/>
            <a:ext cx="1571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111111"/>
                </a:solidFill>
                <a:latin typeface="Yu Gothic"/>
                <a:ea typeface="Yu Gothic"/>
                <a:cs typeface="Yu Gothic"/>
              </a:defRPr>
            </a:pPr>
            <a:r>
              <a:rPr sz="1650" b="1" i="0">
                <a:solidFill>
                  <a:srgbClr val="111111"/>
                </a:solidFill>
                <a:latin typeface="Yu Gothic"/>
                <a:ea typeface="Yu Gothic"/>
                <a:cs typeface="Yu Gothic"/>
              </a:rPr>
              <a:t>本を選ぶ</a:t>
            </a:r>
          </a:p>
        </p:txBody>
      </p:sp>
      <p:sp>
        <p:nvSpPr>
          <p:cNvPr id="11" name="02">
            <a:extLst xmlns:a="http://schemas.openxmlformats.org/drawingml/2006/main">
              <a:ext uri="{FF2B5EF4-FFF2-40B4-BE49-F238E27FC236}">
                <a16:creationId xmlns:a16="http://schemas.microsoft.com/office/drawing/2014/main" id="{176A4397-D7B3-4D75-AB0F-593BA6FAA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562600"/>
            <a:ext cx="57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E0301E"/>
                </a:solidFill>
                <a:latin typeface="Arial"/>
                <a:ea typeface="Arial"/>
                <a:cs typeface="Arial"/>
              </a:defRPr>
            </a:pPr>
            <a:r>
              <a:rPr sz="1050" b="1" i="0">
                <a:solidFill>
                  <a:srgbClr val="E0301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人を招く">
            <a:extLst xmlns:a="http://schemas.openxmlformats.org/drawingml/2006/main">
              <a:ext uri="{FF2B5EF4-FFF2-40B4-BE49-F238E27FC236}">
                <a16:creationId xmlns:a16="http://schemas.microsoft.com/office/drawing/2014/main" id="{898A64D3-56A0-4570-AD1F-3D8B16F1B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772150"/>
            <a:ext cx="1571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111111"/>
                </a:solidFill>
                <a:latin typeface="Yu Gothic"/>
                <a:ea typeface="Yu Gothic"/>
                <a:cs typeface="Yu Gothic"/>
              </a:defRPr>
            </a:pPr>
            <a:r>
              <a:rPr sz="1650" b="1" i="0">
                <a:solidFill>
                  <a:srgbClr val="111111"/>
                </a:solidFill>
                <a:latin typeface="Yu Gothic"/>
                <a:ea typeface="Yu Gothic"/>
                <a:cs typeface="Yu Gothic"/>
              </a:rPr>
              <a:t>人を招く</a:t>
            </a:r>
          </a:p>
        </p:txBody>
      </p:sp>
      <p:sp>
        <p:nvSpPr>
          <p:cNvPr id="13" name="03">
            <a:extLst xmlns:a="http://schemas.openxmlformats.org/drawingml/2006/main">
              <a:ext uri="{FF2B5EF4-FFF2-40B4-BE49-F238E27FC236}">
                <a16:creationId xmlns:a16="http://schemas.microsoft.com/office/drawing/2014/main" id="{53E4BBE7-816D-4AD8-A229-EC64F8236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5562600"/>
            <a:ext cx="57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E0301E"/>
                </a:solidFill>
                <a:latin typeface="Arial"/>
                <a:ea typeface="Arial"/>
                <a:cs typeface="Arial"/>
              </a:defRPr>
            </a:pPr>
            <a:r>
              <a:rPr sz="1050" b="1" i="0">
                <a:solidFill>
                  <a:srgbClr val="E0301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4" name="対話する">
            <a:extLst xmlns:a="http://schemas.openxmlformats.org/drawingml/2006/main">
              <a:ext uri="{FF2B5EF4-FFF2-40B4-BE49-F238E27FC236}">
                <a16:creationId xmlns:a16="http://schemas.microsoft.com/office/drawing/2014/main" id="{3416CAB0-166A-404F-9E0D-9AB4E7547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5772150"/>
            <a:ext cx="1571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111111"/>
                </a:solidFill>
                <a:latin typeface="Yu Gothic"/>
                <a:ea typeface="Yu Gothic"/>
                <a:cs typeface="Yu Gothic"/>
              </a:defRPr>
            </a:pPr>
            <a:r>
              <a:rPr sz="1650" b="1" i="0">
                <a:solidFill>
                  <a:srgbClr val="111111"/>
                </a:solidFill>
                <a:latin typeface="Yu Gothic"/>
                <a:ea typeface="Yu Gothic"/>
                <a:cs typeface="Yu Gothic"/>
              </a:rPr>
              <a:t>対話する</a:t>
            </a:r>
          </a:p>
        </p:txBody>
      </p:sp>
      <p:sp>
        <p:nvSpPr>
          <p:cNvPr id="15" name="読">
            <a:extLst xmlns:a="http://schemas.openxmlformats.org/drawingml/2006/main">
              <a:ext uri="{FF2B5EF4-FFF2-40B4-BE49-F238E27FC236}">
                <a16:creationId xmlns:a16="http://schemas.microsoft.com/office/drawing/2014/main" id="{0BCF476B-1D4D-4713-AD16-DC9B9E383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952500"/>
            <a:ext cx="4572000" cy="285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90000"/>
              </a:lnSpc>
              <a:buNone/>
              <a:defRPr sz="22500" b="1" i="0">
                <a:solidFill>
                  <a:srgbClr val="FFFFFF"/>
                </a:solidFill>
                <a:latin typeface="Yu Gothic"/>
                <a:ea typeface="Yu Gothic"/>
                <a:cs typeface="Yu Gothic"/>
              </a:defRPr>
            </a:pPr>
            <a:r>
              <a:rPr sz="22500" b="1" i="0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読</a:t>
            </a:r>
          </a:p>
        </p:txBody>
      </p:sp>
    </p:spTree>
    <p:extLst>
      <p:ext uri="{BB962C8B-B14F-4D97-AF65-F5344CB8AC3E}">
        <p14:creationId xmlns:p14="http://schemas.microsoft.com/office/powerpoint/2010/main" val="133503506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90B775D-3176-4A2B-82E3-BC1B5A22E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762000" y="495300"/>
            <a:ext cx="10668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111111"/>
            </a:solidFill>
            <a:prstDash val="solid"/>
          </a:ln>
        </p:spPr>
      </p:sp>
      <p:sp>
        <p:nvSpPr>
          <p:cNvPr id="2" name="AI NASU LIFE — READING CIRCLE">
            <a:extLst xmlns:a="http://schemas.openxmlformats.org/drawingml/2006/main">
              <a:ext uri="{FF2B5EF4-FFF2-40B4-BE49-F238E27FC236}">
                <a16:creationId xmlns:a16="http://schemas.microsoft.com/office/drawing/2014/main" id="{E37B133B-BB0B-430C-8A31-F6ACCF2F8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"/>
            <a:ext cx="5715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050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AI NASU LIFE — READING CIRCLE</a:t>
            </a:r>
          </a:p>
        </p:txBody>
      </p:sp>
      <p:sp>
        <p:nvSpPr>
          <p:cNvPr id="3" name="02 / 08">
            <a:extLst xmlns:a="http://schemas.openxmlformats.org/drawingml/2006/main">
              <a:ext uri="{FF2B5EF4-FFF2-40B4-BE49-F238E27FC236}">
                <a16:creationId xmlns:a16="http://schemas.microsoft.com/office/drawing/2014/main" id="{B2C5EEBF-EC27-40E0-B2D6-C77637EA2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228600"/>
            <a:ext cx="1905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050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02 / 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46A291-763B-4C65-8319-62ECF52A9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324600"/>
            <a:ext cx="1143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301E"/>
          </a:solidFill>
          <a:ln xmlns:a="http://schemas.openxmlformats.org/drawingml/2006/main" w="0">
            <a:noFill/>
          </a:ln>
        </p:spPr>
      </p:sp>
      <p:sp>
        <p:nvSpPr>
          <p:cNvPr id="5" name="関係図">
            <a:extLst xmlns:a="http://schemas.openxmlformats.org/drawingml/2006/main">
              <a:ext uri="{FF2B5EF4-FFF2-40B4-BE49-F238E27FC236}">
                <a16:creationId xmlns:a16="http://schemas.microsoft.com/office/drawing/2014/main" id="{1DC9C47E-B559-430D-915B-E9B8A22E2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6267450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 i="0">
                <a:solidFill>
                  <a:srgbClr val="111111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125" b="0" i="0">
                <a:solidFill>
                  <a:srgbClr val="111111"/>
                </a:solidFill>
                <a:latin typeface="Yu Gothic Medium"/>
                <a:ea typeface="Yu Gothic Medium"/>
                <a:cs typeface="Yu Gothic Medium"/>
              </a:rPr>
              <a:t>関係図</a:t>
            </a:r>
          </a:p>
        </p:txBody>
      </p:sp>
      <p:sp>
        <p:nvSpPr>
          <p:cNvPr id="6" name="読書会をつくる3つの要素">
            <a:extLst xmlns:a="http://schemas.openxmlformats.org/drawingml/2006/main">
              <a:ext uri="{FF2B5EF4-FFF2-40B4-BE49-F238E27FC236}">
                <a16:creationId xmlns:a16="http://schemas.microsoft.com/office/drawing/2014/main" id="{7178DF05-C747-475F-ADB4-4F2F92D65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00100"/>
            <a:ext cx="10668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4500" b="1" i="0">
                <a:solidFill>
                  <a:srgbClr val="111111"/>
                </a:solidFill>
                <a:latin typeface="Yu Gothic"/>
                <a:ea typeface="Yu Gothic"/>
                <a:cs typeface="Yu Gothic"/>
              </a:defRPr>
            </a:pPr>
            <a:r>
              <a:rPr sz="4500" b="1" i="0">
                <a:solidFill>
                  <a:srgbClr val="111111"/>
                </a:solidFill>
                <a:latin typeface="Yu Gothic"/>
                <a:ea typeface="Yu Gothic"/>
                <a:cs typeface="Yu Gothic"/>
              </a:rPr>
              <a:t>読書会をつくる3つの要素</a:t>
            </a:r>
          </a:p>
        </p:txBody>
      </p:sp>
      <p:sp>
        <p:nvSpPr>
          <p:cNvPr id="7" name="01">
            <a:extLst xmlns:a="http://schemas.openxmlformats.org/drawingml/2006/main">
              <a:ext uri="{FF2B5EF4-FFF2-40B4-BE49-F238E27FC236}">
                <a16:creationId xmlns:a16="http://schemas.microsoft.com/office/drawing/2014/main" id="{55986A72-6644-43F5-AAB0-717A05864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866900"/>
            <a:ext cx="571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200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本">
            <a:extLst xmlns:a="http://schemas.openxmlformats.org/drawingml/2006/main">
              <a:ext uri="{FF2B5EF4-FFF2-40B4-BE49-F238E27FC236}">
                <a16:creationId xmlns:a16="http://schemas.microsoft.com/office/drawing/2014/main" id="{4ACE4417-F45F-4C14-8745-7CD389C11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114550"/>
            <a:ext cx="3238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0000"/>
              </a:lnSpc>
              <a:buNone/>
              <a:defRPr sz="10500" b="1" i="0">
                <a:solidFill>
                  <a:srgbClr val="E0301E"/>
                </a:solidFill>
                <a:latin typeface="Yu Gothic"/>
                <a:ea typeface="Yu Gothic"/>
                <a:cs typeface="Yu Gothic"/>
              </a:defRPr>
            </a:pPr>
            <a:r>
              <a:rPr sz="10500" b="1" i="0">
                <a:solidFill>
                  <a:srgbClr val="E0301E"/>
                </a:solidFill>
                <a:latin typeface="Yu Gothic"/>
                <a:ea typeface="Yu Gothic"/>
                <a:cs typeface="Yu Gothic"/>
              </a:rPr>
              <a:t>本</a:t>
            </a:r>
          </a:p>
        </p:txBody>
      </p:sp>
      <p:sp>
        <p:nvSpPr>
          <p:cNvPr id="9" name="共通の話題">
            <a:extLst xmlns:a="http://schemas.openxmlformats.org/drawingml/2006/main">
              <a:ext uri="{FF2B5EF4-FFF2-40B4-BE49-F238E27FC236}">
                <a16:creationId xmlns:a16="http://schemas.microsoft.com/office/drawing/2014/main" id="{AA863765-633E-4343-9B69-9FB52F84D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733800"/>
            <a:ext cx="3143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 i="0">
                <a:solidFill>
                  <a:srgbClr val="111111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950" b="0" i="0">
                <a:solidFill>
                  <a:srgbClr val="111111"/>
                </a:solidFill>
                <a:latin typeface="Yu Gothic Medium"/>
                <a:ea typeface="Yu Gothic Medium"/>
                <a:cs typeface="Yu Gothic Medium"/>
              </a:rPr>
              <a:t>共通の話題</a:t>
            </a:r>
          </a:p>
        </p:txBody>
      </p:sp>
      <p:sp>
        <p:nvSpPr>
          <p:cNvPr id="10" name="02">
            <a:extLst xmlns:a="http://schemas.openxmlformats.org/drawingml/2006/main">
              <a:ext uri="{FF2B5EF4-FFF2-40B4-BE49-F238E27FC236}">
                <a16:creationId xmlns:a16="http://schemas.microsoft.com/office/drawing/2014/main" id="{55E663AF-DA7E-4E8F-B359-F1C887543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1866900"/>
            <a:ext cx="571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200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1" name="人">
            <a:extLst xmlns:a="http://schemas.openxmlformats.org/drawingml/2006/main">
              <a:ext uri="{FF2B5EF4-FFF2-40B4-BE49-F238E27FC236}">
                <a16:creationId xmlns:a16="http://schemas.microsoft.com/office/drawing/2014/main" id="{F764E624-808A-4610-A656-E5EDDCF1C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2114550"/>
            <a:ext cx="3238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0000"/>
              </a:lnSpc>
              <a:buNone/>
              <a:defRPr sz="10500" b="1" i="0">
                <a:solidFill>
                  <a:srgbClr val="E0301E"/>
                </a:solidFill>
                <a:latin typeface="Yu Gothic"/>
                <a:ea typeface="Yu Gothic"/>
                <a:cs typeface="Yu Gothic"/>
              </a:defRPr>
            </a:pPr>
            <a:r>
              <a:rPr sz="10500" b="1" i="0">
                <a:solidFill>
                  <a:srgbClr val="E0301E"/>
                </a:solidFill>
                <a:latin typeface="Yu Gothic"/>
                <a:ea typeface="Yu Gothic"/>
                <a:cs typeface="Yu Gothic"/>
              </a:rPr>
              <a:t>人</a:t>
            </a:r>
          </a:p>
        </p:txBody>
      </p:sp>
      <p:sp>
        <p:nvSpPr>
          <p:cNvPr id="12" name="異なる読み方">
            <a:extLst xmlns:a="http://schemas.openxmlformats.org/drawingml/2006/main">
              <a:ext uri="{FF2B5EF4-FFF2-40B4-BE49-F238E27FC236}">
                <a16:creationId xmlns:a16="http://schemas.microsoft.com/office/drawing/2014/main" id="{500A3A0F-6647-4651-BA08-BE5B71BC3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3733800"/>
            <a:ext cx="3143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 i="0">
                <a:solidFill>
                  <a:srgbClr val="111111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950" b="0" i="0">
                <a:solidFill>
                  <a:srgbClr val="111111"/>
                </a:solidFill>
                <a:latin typeface="Yu Gothic Medium"/>
                <a:ea typeface="Yu Gothic Medium"/>
                <a:cs typeface="Yu Gothic Medium"/>
              </a:rPr>
              <a:t>異なる読み方</a:t>
            </a:r>
          </a:p>
        </p:txBody>
      </p:sp>
      <p:sp>
        <p:nvSpPr>
          <p:cNvPr id="13" name="03">
            <a:extLst xmlns:a="http://schemas.openxmlformats.org/drawingml/2006/main">
              <a:ext uri="{FF2B5EF4-FFF2-40B4-BE49-F238E27FC236}">
                <a16:creationId xmlns:a16="http://schemas.microsoft.com/office/drawing/2014/main" id="{54C4A4A9-E636-4DEA-96E0-7A2B56DCA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1866900"/>
            <a:ext cx="571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200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4" name="問い">
            <a:extLst xmlns:a="http://schemas.openxmlformats.org/drawingml/2006/main">
              <a:ext uri="{FF2B5EF4-FFF2-40B4-BE49-F238E27FC236}">
                <a16:creationId xmlns:a16="http://schemas.microsoft.com/office/drawing/2014/main" id="{D9960930-A0A3-4842-878A-0217A4523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114550"/>
            <a:ext cx="3238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0000"/>
              </a:lnSpc>
              <a:buNone/>
              <a:defRPr sz="10500" b="1" i="0">
                <a:solidFill>
                  <a:srgbClr val="E0301E"/>
                </a:solidFill>
                <a:latin typeface="Yu Gothic"/>
                <a:ea typeface="Yu Gothic"/>
                <a:cs typeface="Yu Gothic"/>
              </a:defRPr>
            </a:pPr>
            <a:r>
              <a:rPr sz="10500" b="1" i="0">
                <a:solidFill>
                  <a:srgbClr val="E0301E"/>
                </a:solidFill>
                <a:latin typeface="Yu Gothic"/>
                <a:ea typeface="Yu Gothic"/>
                <a:cs typeface="Yu Gothic"/>
              </a:rPr>
              <a:t>問い</a:t>
            </a:r>
          </a:p>
        </p:txBody>
      </p:sp>
      <p:sp>
        <p:nvSpPr>
          <p:cNvPr id="15" name="対話のきっかけ">
            <a:extLst xmlns:a="http://schemas.openxmlformats.org/drawingml/2006/main">
              <a:ext uri="{FF2B5EF4-FFF2-40B4-BE49-F238E27FC236}">
                <a16:creationId xmlns:a16="http://schemas.microsoft.com/office/drawing/2014/main" id="{DE5B47BA-4D07-4A30-B1CA-128F2B760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3733800"/>
            <a:ext cx="3143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 i="0">
                <a:solidFill>
                  <a:srgbClr val="111111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950" b="0" i="0">
                <a:solidFill>
                  <a:srgbClr val="111111"/>
                </a:solidFill>
                <a:latin typeface="Yu Gothic Medium"/>
                <a:ea typeface="Yu Gothic Medium"/>
                <a:cs typeface="Yu Gothic Medium"/>
              </a:rPr>
              <a:t>対話のきっかけ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8004920-7513-488B-BFBD-7C98004CF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762000" y="4533900"/>
            <a:ext cx="10668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0">
            <a:solidFill>
              <a:srgbClr val="111111"/>
            </a:solidFill>
            <a:prstDash val="solid"/>
          </a:ln>
        </p:spPr>
      </p:sp>
      <p:sp>
        <p:nvSpPr>
          <p:cNvPr id="17" name="読書会">
            <a:extLst xmlns:a="http://schemas.openxmlformats.org/drawingml/2006/main">
              <a:ext uri="{FF2B5EF4-FFF2-40B4-BE49-F238E27FC236}">
                <a16:creationId xmlns:a16="http://schemas.microsoft.com/office/drawing/2014/main" id="{6F31D30E-DFDE-4CF2-9B3B-B768E9340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38700"/>
            <a:ext cx="3429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5400" b="1" i="0">
                <a:solidFill>
                  <a:srgbClr val="111111"/>
                </a:solidFill>
                <a:latin typeface="Yu Gothic"/>
                <a:ea typeface="Yu Gothic"/>
                <a:cs typeface="Yu Gothic"/>
              </a:defRPr>
            </a:pPr>
            <a:r>
              <a:rPr sz="5400" b="1" i="0">
                <a:solidFill>
                  <a:srgbClr val="111111"/>
                </a:solidFill>
                <a:latin typeface="Yu Gothic"/>
                <a:ea typeface="Yu Gothic"/>
                <a:cs typeface="Yu Gothic"/>
              </a:rPr>
              <a:t>読書会</a:t>
            </a:r>
          </a:p>
        </p:txBody>
      </p:sp>
      <p:sp>
        <p:nvSpPr>
          <p:cNvPr id="18" name="本を囲み、それぞれの読み方を持ち寄る">
            <a:extLst xmlns:a="http://schemas.openxmlformats.org/drawingml/2006/main">
              <a:ext uri="{FF2B5EF4-FFF2-40B4-BE49-F238E27FC236}">
                <a16:creationId xmlns:a16="http://schemas.microsoft.com/office/drawing/2014/main" id="{3C0D2C4C-D916-414E-8257-4703DDFB5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5048250"/>
            <a:ext cx="7048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 i="0">
                <a:solidFill>
                  <a:srgbClr val="111111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2100" b="0" i="0">
                <a:solidFill>
                  <a:srgbClr val="111111"/>
                </a:solidFill>
                <a:latin typeface="Yu Gothic Medium"/>
                <a:ea typeface="Yu Gothic Medium"/>
                <a:cs typeface="Yu Gothic Medium"/>
              </a:rPr>
              <a:t>本を囲み、それぞれの読み方を持ち寄る</a:t>
            </a:r>
          </a:p>
        </p:txBody>
      </p:sp>
    </p:spTree>
    <p:extLst>
      <p:ext uri="{BB962C8B-B14F-4D97-AF65-F5344CB8AC3E}">
        <p14:creationId xmlns:p14="http://schemas.microsoft.com/office/powerpoint/2010/main" val="187706055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73ACB39-0CEB-4653-9AAE-8AE7D5576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762000" y="495300"/>
            <a:ext cx="10668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FFFFFF"/>
            </a:solidFill>
            <a:prstDash val="solid"/>
          </a:ln>
        </p:spPr>
      </p:sp>
      <p:sp>
        <p:nvSpPr>
          <p:cNvPr id="2" name="AI NASU LIFE — READING CIRCLE">
            <a:extLst xmlns:a="http://schemas.openxmlformats.org/drawingml/2006/main">
              <a:ext uri="{FF2B5EF4-FFF2-40B4-BE49-F238E27FC236}">
                <a16:creationId xmlns:a16="http://schemas.microsoft.com/office/drawing/2014/main" id="{DB906294-CFBA-4B8D-9DF2-4F9EA060C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"/>
            <a:ext cx="5715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5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AI NASU LIFE — READING CIRCLE</a:t>
            </a:r>
          </a:p>
        </p:txBody>
      </p:sp>
      <p:sp>
        <p:nvSpPr>
          <p:cNvPr id="3" name="03 / 08">
            <a:extLst xmlns:a="http://schemas.openxmlformats.org/drawingml/2006/main">
              <a:ext uri="{FF2B5EF4-FFF2-40B4-BE49-F238E27FC236}">
                <a16:creationId xmlns:a16="http://schemas.microsoft.com/office/drawing/2014/main" id="{C818DBA1-7C66-4BC0-AEDA-76EFB01A4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228600"/>
            <a:ext cx="1905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5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03 / 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85EBC5-6CD2-4B4D-87FC-B92947016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324600"/>
            <a:ext cx="1143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301E"/>
          </a:solidFill>
          <a:ln xmlns:a="http://schemas.openxmlformats.org/drawingml/2006/main" w="0">
            <a:noFill/>
          </a:ln>
        </p:spPr>
      </p:sp>
      <p:sp>
        <p:nvSpPr>
          <p:cNvPr id="5" name="役割図">
            <a:extLst xmlns:a="http://schemas.openxmlformats.org/drawingml/2006/main">
              <a:ext uri="{FF2B5EF4-FFF2-40B4-BE49-F238E27FC236}">
                <a16:creationId xmlns:a16="http://schemas.microsoft.com/office/drawing/2014/main" id="{0D7630D9-E30F-4A76-87B5-8E6540A54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6267450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 i="0">
                <a:solidFill>
                  <a:srgbClr val="FFFFFF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125" b="0" i="0">
                <a:solidFill>
                  <a:srgbClr val="FFFFFF"/>
                </a:solidFill>
                <a:latin typeface="Yu Gothic Medium"/>
                <a:ea typeface="Yu Gothic Medium"/>
                <a:cs typeface="Yu Gothic Medium"/>
              </a:rPr>
              <a:t>役割図</a:t>
            </a:r>
          </a:p>
        </p:txBody>
      </p:sp>
      <p:sp>
        <p:nvSpPr>
          <p:cNvPr id="6" name="主催者と参加者の役割">
            <a:extLst xmlns:a="http://schemas.openxmlformats.org/drawingml/2006/main">
              <a:ext uri="{FF2B5EF4-FFF2-40B4-BE49-F238E27FC236}">
                <a16:creationId xmlns:a16="http://schemas.microsoft.com/office/drawing/2014/main" id="{064C5B7F-E43E-4C2D-8FB5-C9DDC63E2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00100"/>
            <a:ext cx="10668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4500" b="1" i="0">
                <a:solidFill>
                  <a:srgbClr val="FFFFFF"/>
                </a:solidFill>
                <a:latin typeface="Yu Gothic"/>
                <a:ea typeface="Yu Gothic"/>
                <a:cs typeface="Yu Gothic"/>
              </a:defRPr>
            </a:pPr>
            <a:r>
              <a:rPr sz="4500" b="1" i="0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主催者と参加者の役割</a:t>
            </a:r>
          </a:p>
        </p:txBody>
      </p:sp>
      <p:sp>
        <p:nvSpPr>
          <p:cNvPr id="7" name="開催前">
            <a:extLst xmlns:a="http://schemas.openxmlformats.org/drawingml/2006/main">
              <a:ext uri="{FF2B5EF4-FFF2-40B4-BE49-F238E27FC236}">
                <a16:creationId xmlns:a16="http://schemas.microsoft.com/office/drawing/2014/main" id="{38B655D1-3D3B-4542-9B5D-84856F42E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038350"/>
            <a:ext cx="2476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 i="0">
                <a:solidFill>
                  <a:srgbClr val="E0301E"/>
                </a:solidFill>
                <a:latin typeface="Yu Gothic"/>
                <a:ea typeface="Yu Gothic"/>
                <a:cs typeface="Yu Gothic"/>
              </a:defRPr>
            </a:pPr>
            <a:r>
              <a:rPr sz="2100" b="1" i="0">
                <a:solidFill>
                  <a:srgbClr val="E0301E"/>
                </a:solidFill>
                <a:latin typeface="Yu Gothic"/>
                <a:ea typeface="Yu Gothic"/>
                <a:cs typeface="Yu Gothic"/>
              </a:rPr>
              <a:t>開催前</a:t>
            </a:r>
          </a:p>
        </p:txBody>
      </p:sp>
      <p:sp>
        <p:nvSpPr>
          <p:cNvPr id="8" name="当日">
            <a:extLst xmlns:a="http://schemas.openxmlformats.org/drawingml/2006/main">
              <a:ext uri="{FF2B5EF4-FFF2-40B4-BE49-F238E27FC236}">
                <a16:creationId xmlns:a16="http://schemas.microsoft.com/office/drawing/2014/main" id="{E307AA50-DC5B-44A4-8E60-3E2BF6E79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038350"/>
            <a:ext cx="2476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 i="0">
                <a:solidFill>
                  <a:srgbClr val="E0301E"/>
                </a:solidFill>
                <a:latin typeface="Yu Gothic"/>
                <a:ea typeface="Yu Gothic"/>
                <a:cs typeface="Yu Gothic"/>
              </a:defRPr>
            </a:pPr>
            <a:r>
              <a:rPr sz="2100" b="1" i="0">
                <a:solidFill>
                  <a:srgbClr val="E0301E"/>
                </a:solidFill>
                <a:latin typeface="Yu Gothic"/>
                <a:ea typeface="Yu Gothic"/>
                <a:cs typeface="Yu Gothic"/>
              </a:rPr>
              <a:t>当日</a:t>
            </a:r>
          </a:p>
        </p:txBody>
      </p:sp>
      <p:sp>
        <p:nvSpPr>
          <p:cNvPr id="9" name="終了後">
            <a:extLst xmlns:a="http://schemas.openxmlformats.org/drawingml/2006/main">
              <a:ext uri="{FF2B5EF4-FFF2-40B4-BE49-F238E27FC236}">
                <a16:creationId xmlns:a16="http://schemas.microsoft.com/office/drawing/2014/main" id="{3E31DB93-E682-47A7-BD42-BDB617EAF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2038350"/>
            <a:ext cx="2476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 i="0">
                <a:solidFill>
                  <a:srgbClr val="E0301E"/>
                </a:solidFill>
                <a:latin typeface="Yu Gothic"/>
                <a:ea typeface="Yu Gothic"/>
                <a:cs typeface="Yu Gothic"/>
              </a:defRPr>
            </a:pPr>
            <a:r>
              <a:rPr sz="2100" b="1" i="0">
                <a:solidFill>
                  <a:srgbClr val="E0301E"/>
                </a:solidFill>
                <a:latin typeface="Yu Gothic"/>
                <a:ea typeface="Yu Gothic"/>
                <a:cs typeface="Yu Gothic"/>
              </a:rPr>
              <a:t>終了後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70875F8-183D-414B-B957-5C2A6A4D2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762000" y="2495550"/>
            <a:ext cx="10668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FFFFFF"/>
            </a:solidFill>
            <a:prstDash val="solid"/>
          </a:ln>
        </p:spPr>
      </p:sp>
      <p:sp>
        <p:nvSpPr>
          <p:cNvPr id="11" name="主催者">
            <a:extLst xmlns:a="http://schemas.openxmlformats.org/drawingml/2006/main">
              <a:ext uri="{FF2B5EF4-FFF2-40B4-BE49-F238E27FC236}">
                <a16:creationId xmlns:a16="http://schemas.microsoft.com/office/drawing/2014/main" id="{7B4D940F-7D13-4233-8D3C-FC7795B5D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819400"/>
            <a:ext cx="2476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 i="0">
                <a:solidFill>
                  <a:srgbClr val="FFFFFF"/>
                </a:solidFill>
                <a:latin typeface="Yu Gothic"/>
                <a:ea typeface="Yu Gothic"/>
                <a:cs typeface="Yu Gothic"/>
              </a:defRPr>
            </a:pPr>
            <a:r>
              <a:rPr sz="3450" b="1" i="0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主催者</a:t>
            </a:r>
          </a:p>
        </p:txBody>
      </p:sp>
      <p:sp>
        <p:nvSpPr>
          <p:cNvPr id="12" name="本と日程を 案内">
            <a:extLst xmlns:a="http://schemas.openxmlformats.org/drawingml/2006/main">
              <a:ext uri="{FF2B5EF4-FFF2-40B4-BE49-F238E27FC236}">
                <a16:creationId xmlns:a16="http://schemas.microsoft.com/office/drawing/2014/main" id="{15DD8E65-8610-4055-90AD-1468A612B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87655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950" b="0" i="0">
                <a:solidFill>
                  <a:srgbClr val="FFFFFF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950" b="0" i="0">
                <a:solidFill>
                  <a:srgbClr val="FFFFFF"/>
                </a:solidFill>
                <a:latin typeface="Yu Gothic Medium"/>
                <a:ea typeface="Yu Gothic Medium"/>
                <a:cs typeface="Yu Gothic Medium"/>
              </a:rPr>
              <a:t>本と日程を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950" b="0" i="0">
                <a:solidFill>
                  <a:srgbClr val="FFFFFF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950" b="0" i="0">
                <a:solidFill>
                  <a:srgbClr val="FFFFFF"/>
                </a:solidFill>
                <a:latin typeface="Yu Gothic Medium"/>
                <a:ea typeface="Yu Gothic Medium"/>
                <a:cs typeface="Yu Gothic Medium"/>
              </a:rPr>
              <a:t>案内</a:t>
            </a:r>
          </a:p>
        </p:txBody>
      </p:sp>
      <p:sp>
        <p:nvSpPr>
          <p:cNvPr id="13" name="順番と時間を 調整">
            <a:extLst xmlns:a="http://schemas.openxmlformats.org/drawingml/2006/main">
              <a:ext uri="{FF2B5EF4-FFF2-40B4-BE49-F238E27FC236}">
                <a16:creationId xmlns:a16="http://schemas.microsoft.com/office/drawing/2014/main" id="{EEF39A8C-7A6F-423B-B706-3BAB8C396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87655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950" b="0" i="0">
                <a:solidFill>
                  <a:srgbClr val="FFFFFF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950" b="0" i="0">
                <a:solidFill>
                  <a:srgbClr val="FFFFFF"/>
                </a:solidFill>
                <a:latin typeface="Yu Gothic Medium"/>
                <a:ea typeface="Yu Gothic Medium"/>
                <a:cs typeface="Yu Gothic Medium"/>
              </a:rPr>
              <a:t>順番と時間を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950" b="0" i="0">
                <a:solidFill>
                  <a:srgbClr val="FFFFFF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950" b="0" i="0">
                <a:solidFill>
                  <a:srgbClr val="FFFFFF"/>
                </a:solidFill>
                <a:latin typeface="Yu Gothic Medium"/>
                <a:ea typeface="Yu Gothic Medium"/>
                <a:cs typeface="Yu Gothic Medium"/>
              </a:rPr>
              <a:t>調整</a:t>
            </a:r>
          </a:p>
        </p:txBody>
      </p:sp>
      <p:sp>
        <p:nvSpPr>
          <p:cNvPr id="14" name="次回の候補を まとめる">
            <a:extLst xmlns:a="http://schemas.openxmlformats.org/drawingml/2006/main">
              <a:ext uri="{FF2B5EF4-FFF2-40B4-BE49-F238E27FC236}">
                <a16:creationId xmlns:a16="http://schemas.microsoft.com/office/drawing/2014/main" id="{E451E079-644D-4669-A7AB-8A874C87F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287655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950" b="0" i="0">
                <a:solidFill>
                  <a:srgbClr val="FFFFFF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950" b="0" i="0">
                <a:solidFill>
                  <a:srgbClr val="FFFFFF"/>
                </a:solidFill>
                <a:latin typeface="Yu Gothic Medium"/>
                <a:ea typeface="Yu Gothic Medium"/>
                <a:cs typeface="Yu Gothic Medium"/>
              </a:rPr>
              <a:t>次回の候補を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950" b="0" i="0">
                <a:solidFill>
                  <a:srgbClr val="FFFFFF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950" b="0" i="0">
                <a:solidFill>
                  <a:srgbClr val="FFFFFF"/>
                </a:solidFill>
                <a:latin typeface="Yu Gothic Medium"/>
                <a:ea typeface="Yu Gothic Medium"/>
                <a:cs typeface="Yu Gothic Medium"/>
              </a:rPr>
              <a:t>まとめる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7EC29FE-A926-4A27-9296-3DA0B0BB8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762000" y="4248150"/>
            <a:ext cx="10668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4A4A4A"/>
            </a:solidFill>
            <a:prstDash val="solid"/>
          </a:ln>
        </p:spPr>
      </p:sp>
      <p:sp>
        <p:nvSpPr>
          <p:cNvPr id="16" name="参加者">
            <a:extLst xmlns:a="http://schemas.openxmlformats.org/drawingml/2006/main">
              <a:ext uri="{FF2B5EF4-FFF2-40B4-BE49-F238E27FC236}">
                <a16:creationId xmlns:a16="http://schemas.microsoft.com/office/drawing/2014/main" id="{7D49E298-BDE7-4B64-9230-459242EF5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514850"/>
            <a:ext cx="2476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 i="0">
                <a:solidFill>
                  <a:srgbClr val="FFFFFF"/>
                </a:solidFill>
                <a:latin typeface="Yu Gothic"/>
                <a:ea typeface="Yu Gothic"/>
                <a:cs typeface="Yu Gothic"/>
              </a:defRPr>
            </a:pPr>
            <a:r>
              <a:rPr sz="3450" b="1" i="0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参加者</a:t>
            </a:r>
          </a:p>
        </p:txBody>
      </p:sp>
      <p:sp>
        <p:nvSpPr>
          <p:cNvPr id="17" name="気になった 箇所を選ぶ">
            <a:extLst xmlns:a="http://schemas.openxmlformats.org/drawingml/2006/main">
              <a:ext uri="{FF2B5EF4-FFF2-40B4-BE49-F238E27FC236}">
                <a16:creationId xmlns:a16="http://schemas.microsoft.com/office/drawing/2014/main" id="{FE3DBE82-AE11-42AF-97FC-9DC846957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5720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950" b="0" i="0">
                <a:solidFill>
                  <a:srgbClr val="FFFFFF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950" b="0" i="0">
                <a:solidFill>
                  <a:srgbClr val="FFFFFF"/>
                </a:solidFill>
                <a:latin typeface="Yu Gothic Medium"/>
                <a:ea typeface="Yu Gothic Medium"/>
                <a:cs typeface="Yu Gothic Medium"/>
              </a:rPr>
              <a:t>気になった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950" b="0" i="0">
                <a:solidFill>
                  <a:srgbClr val="FFFFFF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950" b="0" i="0">
                <a:solidFill>
                  <a:srgbClr val="FFFFFF"/>
                </a:solidFill>
                <a:latin typeface="Yu Gothic Medium"/>
                <a:ea typeface="Yu Gothic Medium"/>
                <a:cs typeface="Yu Gothic Medium"/>
              </a:rPr>
              <a:t>箇所を選ぶ</a:t>
            </a:r>
          </a:p>
        </p:txBody>
      </p:sp>
      <p:sp>
        <p:nvSpPr>
          <p:cNvPr id="18" name="感想を話して 聞く">
            <a:extLst xmlns:a="http://schemas.openxmlformats.org/drawingml/2006/main">
              <a:ext uri="{FF2B5EF4-FFF2-40B4-BE49-F238E27FC236}">
                <a16:creationId xmlns:a16="http://schemas.microsoft.com/office/drawing/2014/main" id="{8118C3C9-C21B-4E60-90E5-3B2BC3F21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5720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950" b="0" i="0">
                <a:solidFill>
                  <a:srgbClr val="FFFFFF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950" b="0" i="0">
                <a:solidFill>
                  <a:srgbClr val="FFFFFF"/>
                </a:solidFill>
                <a:latin typeface="Yu Gothic Medium"/>
                <a:ea typeface="Yu Gothic Medium"/>
                <a:cs typeface="Yu Gothic Medium"/>
              </a:rPr>
              <a:t>感想を話して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950" b="0" i="0">
                <a:solidFill>
                  <a:srgbClr val="FFFFFF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950" b="0" i="0">
                <a:solidFill>
                  <a:srgbClr val="FFFFFF"/>
                </a:solidFill>
                <a:latin typeface="Yu Gothic Medium"/>
                <a:ea typeface="Yu Gothic Medium"/>
                <a:cs typeface="Yu Gothic Medium"/>
              </a:rPr>
              <a:t>聞く</a:t>
            </a:r>
          </a:p>
        </p:txBody>
      </p:sp>
      <p:sp>
        <p:nvSpPr>
          <p:cNvPr id="19" name="持ち帰ることを メモ">
            <a:extLst xmlns:a="http://schemas.openxmlformats.org/drawingml/2006/main">
              <a:ext uri="{FF2B5EF4-FFF2-40B4-BE49-F238E27FC236}">
                <a16:creationId xmlns:a16="http://schemas.microsoft.com/office/drawing/2014/main" id="{E67E7376-D0DE-4B24-945F-D67136FC0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45720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950" b="0" i="0">
                <a:solidFill>
                  <a:srgbClr val="FFFFFF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950" b="0" i="0">
                <a:solidFill>
                  <a:srgbClr val="FFFFFF"/>
                </a:solidFill>
                <a:latin typeface="Yu Gothic Medium"/>
                <a:ea typeface="Yu Gothic Medium"/>
                <a:cs typeface="Yu Gothic Medium"/>
              </a:rPr>
              <a:t>持ち帰ることを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950" b="0" i="0">
                <a:solidFill>
                  <a:srgbClr val="FFFFFF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950" b="0" i="0">
                <a:solidFill>
                  <a:srgbClr val="FFFFFF"/>
                </a:solidFill>
                <a:latin typeface="Yu Gothic Medium"/>
                <a:ea typeface="Yu Gothic Medium"/>
                <a:cs typeface="Yu Gothic Medium"/>
              </a:rPr>
              <a:t>メモ</a:t>
            </a:r>
          </a:p>
        </p:txBody>
      </p:sp>
    </p:spTree>
    <p:extLst>
      <p:ext uri="{BB962C8B-B14F-4D97-AF65-F5344CB8AC3E}">
        <p14:creationId xmlns:p14="http://schemas.microsoft.com/office/powerpoint/2010/main" val="2296505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211E0E8-8FF9-4A0C-A970-B3771D6DF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762000" y="495300"/>
            <a:ext cx="10668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111111"/>
            </a:solidFill>
            <a:prstDash val="solid"/>
          </a:ln>
        </p:spPr>
      </p:sp>
      <p:sp>
        <p:nvSpPr>
          <p:cNvPr id="2" name="AI NASU LIFE — READING CIRCLE">
            <a:extLst xmlns:a="http://schemas.openxmlformats.org/drawingml/2006/main">
              <a:ext uri="{FF2B5EF4-FFF2-40B4-BE49-F238E27FC236}">
                <a16:creationId xmlns:a16="http://schemas.microsoft.com/office/drawing/2014/main" id="{2BDAB957-81B1-41BE-A472-CB2F7D93B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"/>
            <a:ext cx="5715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050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AI NASU LIFE — READING CIRCLE</a:t>
            </a:r>
          </a:p>
        </p:txBody>
      </p:sp>
      <p:sp>
        <p:nvSpPr>
          <p:cNvPr id="3" name="04 / 08">
            <a:extLst xmlns:a="http://schemas.openxmlformats.org/drawingml/2006/main">
              <a:ext uri="{FF2B5EF4-FFF2-40B4-BE49-F238E27FC236}">
                <a16:creationId xmlns:a16="http://schemas.microsoft.com/office/drawing/2014/main" id="{AFFFC8B9-FBB1-42FD-959E-4C6AF2A21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228600"/>
            <a:ext cx="1905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050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04 / 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94E561-6EAD-4668-81CB-EABCF2DC1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324600"/>
            <a:ext cx="1143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301E"/>
          </a:solidFill>
          <a:ln xmlns:a="http://schemas.openxmlformats.org/drawingml/2006/main" w="0">
            <a:noFill/>
          </a:ln>
        </p:spPr>
      </p:sp>
      <p:sp>
        <p:nvSpPr>
          <p:cNvPr id="5" name="比較表">
            <a:extLst xmlns:a="http://schemas.openxmlformats.org/drawingml/2006/main">
              <a:ext uri="{FF2B5EF4-FFF2-40B4-BE49-F238E27FC236}">
                <a16:creationId xmlns:a16="http://schemas.microsoft.com/office/drawing/2014/main" id="{2B410174-D009-4FCF-8059-1FB417130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6267450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 i="0">
                <a:solidFill>
                  <a:srgbClr val="111111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125" b="0" i="0">
                <a:solidFill>
                  <a:srgbClr val="111111"/>
                </a:solidFill>
                <a:latin typeface="Yu Gothic Medium"/>
                <a:ea typeface="Yu Gothic Medium"/>
                <a:cs typeface="Yu Gothic Medium"/>
              </a:rPr>
              <a:t>比較表</a:t>
            </a:r>
          </a:p>
        </p:txBody>
      </p:sp>
      <p:sp>
        <p:nvSpPr>
          <p:cNvPr id="6" name="本の選び方">
            <a:extLst xmlns:a="http://schemas.openxmlformats.org/drawingml/2006/main">
              <a:ext uri="{FF2B5EF4-FFF2-40B4-BE49-F238E27FC236}">
                <a16:creationId xmlns:a16="http://schemas.microsoft.com/office/drawing/2014/main" id="{3C445F42-2AC2-42D3-A581-55DBBDBAB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00100"/>
            <a:ext cx="10668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4500" b="1" i="0">
                <a:solidFill>
                  <a:srgbClr val="111111"/>
                </a:solidFill>
                <a:latin typeface="Yu Gothic"/>
                <a:ea typeface="Yu Gothic"/>
                <a:cs typeface="Yu Gothic"/>
              </a:defRPr>
            </a:pPr>
            <a:r>
              <a:rPr sz="4500" b="1" i="0">
                <a:solidFill>
                  <a:srgbClr val="111111"/>
                </a:solidFill>
                <a:latin typeface="Yu Gothic"/>
                <a:ea typeface="Yu Gothic"/>
                <a:cs typeface="Yu Gothic"/>
              </a:rPr>
              <a:t>本の選び方</a:t>
            </a:r>
          </a:p>
        </p:txBody>
      </p:sp>
      <p:sp>
        <p:nvSpPr>
          <p:cNvPr id="7" name="→  会の目的に合わせて、形式を選ぶ">
            <a:extLst xmlns:a="http://schemas.openxmlformats.org/drawingml/2006/main">
              <a:ext uri="{FF2B5EF4-FFF2-40B4-BE49-F238E27FC236}">
                <a16:creationId xmlns:a16="http://schemas.microsoft.com/office/drawing/2014/main" id="{4749F674-BCBC-452C-9FE1-D1D9396E4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990600"/>
            <a:ext cx="5715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800" b="1" i="0">
                <a:solidFill>
                  <a:srgbClr val="E0301E"/>
                </a:solidFill>
                <a:latin typeface="Yu Gothic"/>
                <a:ea typeface="Yu Gothic"/>
                <a:cs typeface="Yu Gothic"/>
              </a:defRPr>
            </a:pPr>
            <a:r>
              <a:rPr sz="1800" b="1" i="0">
                <a:solidFill>
                  <a:srgbClr val="E0301E"/>
                </a:solidFill>
                <a:latin typeface="Yu Gothic"/>
                <a:ea typeface="Yu Gothic"/>
                <a:cs typeface="Yu Gothic"/>
              </a:rPr>
              <a:t>→  会の目的に合わせて、形式を選ぶ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8552663-5102-45E6-8F1C-46B96FD1A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762000" y="1981200"/>
            <a:ext cx="10668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111111"/>
            </a:solidFill>
            <a:prstDash val="solid"/>
          </a:ln>
        </p:spPr>
      </p:sp>
      <p:graphicFrame>
        <p:nvGraphicFramePr>
          <p:cNvPr id="18" name=""/>
          <p:cNvGraphicFramePr/>
          <p:nvPr/>
        </p:nvGraphicFramePr>
        <p:xfrm>
          <a:off xmlns:a="http://schemas.openxmlformats.org/drawingml/2006/main" x="762000" y="2028825"/>
          <a:ext xmlns:a="http://schemas.openxmlformats.org/drawingml/2006/main" cx="10668000" cy="4057650"/>
        </p:xfrm>
        <a:graphic xmlns:a="http://schemas.openxmlformats.org/drawingml/2006/main">
          <a:graphicData uri="http://schemas.openxmlformats.org/drawingml/2006/table">
            <a:tbl>
              <a:tblPr firstRow="0" firstCol="0" bandRow="0"/>
              <a:tblGrid>
                <a:gridCol w="2667000"/>
                <a:gridCol w="4000500"/>
                <a:gridCol w="4000500"/>
              </a:tblGrid>
              <a:tr h="68580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800" b="1">
                          <a:solidFill>
                            <a:srgbClr val="111111"/>
                          </a:solidFill>
                          <a:latin typeface="Yu Gothic"/>
                          <a:ea typeface="Yu Gothic"/>
                          <a:cs typeface="Yu Gothic"/>
                        </a:rPr>
                        <a:t>観点</a:t>
                      </a:r>
                    </a:p>
                  </a:txBody>
                  <a:tcPr marL="0" marR="152400" marT="57150" marB="5715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111111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800" b="1">
                          <a:solidFill>
                            <a:srgbClr val="111111"/>
                          </a:solidFill>
                          <a:latin typeface="Yu Gothic"/>
                          <a:ea typeface="Yu Gothic"/>
                          <a:cs typeface="Yu Gothic"/>
                        </a:rPr>
                        <a:t>同じ本を読む</a:t>
                      </a:r>
                    </a:p>
                  </a:txBody>
                  <a:tcPr marL="0" marR="152400" marT="57150" marB="5715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111111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800" b="1">
                          <a:solidFill>
                            <a:srgbClr val="111111"/>
                          </a:solidFill>
                          <a:latin typeface="Yu Gothic"/>
                          <a:ea typeface="Yu Gothic"/>
                          <a:cs typeface="Yu Gothic"/>
                        </a:rPr>
                        <a:t>好きな本を持ち寄る</a:t>
                      </a:r>
                    </a:p>
                  </a:txBody>
                  <a:tcPr marL="0" marR="152400" marT="57150" marB="5715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111111"/>
                      </a:solidFill>
                    </a:lnB>
                    <a:noFill/>
                  </a:tcPr>
                </a:tc>
              </a:tr>
              <a:tr h="112395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950" b="1">
                          <a:solidFill>
                            <a:srgbClr val="E0301E"/>
                          </a:solidFill>
                          <a:latin typeface="Yu Gothic"/>
                          <a:ea typeface="Yu Gothic"/>
                          <a:cs typeface="Yu Gothic"/>
                        </a:rPr>
                        <a:t>話題</a:t>
                      </a:r>
                    </a:p>
                  </a:txBody>
                  <a:tcPr marL="0" marR="152400" marT="57150" marB="5715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FCEC7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950" b="0">
                          <a:solidFill>
                            <a:srgbClr val="111111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一冊の内容を深く話す</a:t>
                      </a:r>
                    </a:p>
                  </a:txBody>
                  <a:tcPr marL="0" marR="152400" marT="57150" marB="5715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FCEC7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950" b="0">
                          <a:solidFill>
                            <a:srgbClr val="111111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いろいろな本を知る</a:t>
                      </a:r>
                    </a:p>
                  </a:txBody>
                  <a:tcPr marL="0" marR="152400" marT="57150" marB="5715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FCEC7"/>
                      </a:solidFill>
                    </a:lnB>
                    <a:noFill/>
                  </a:tcPr>
                </a:tc>
              </a:tr>
              <a:tr h="112395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950" b="1">
                          <a:solidFill>
                            <a:srgbClr val="E0301E"/>
                          </a:solidFill>
                          <a:latin typeface="Yu Gothic"/>
                          <a:ea typeface="Yu Gothic"/>
                          <a:cs typeface="Yu Gothic"/>
                        </a:rPr>
                        <a:t>事前の準備</a:t>
                      </a:r>
                    </a:p>
                  </a:txBody>
                  <a:tcPr marL="0" marR="152400" marT="57150" marB="5715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FCEC7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950" b="0">
                          <a:solidFill>
                            <a:srgbClr val="111111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共通の一冊を読んでおく</a:t>
                      </a:r>
                    </a:p>
                  </a:txBody>
                  <a:tcPr marL="0" marR="152400" marT="57150" marB="5715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FCEC7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950" b="0">
                          <a:solidFill>
                            <a:srgbClr val="111111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紹介したい一冊を選ぶ</a:t>
                      </a:r>
                    </a:p>
                  </a:txBody>
                  <a:tcPr marL="0" marR="152400" marT="57150" marB="5715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FCEC7"/>
                      </a:solidFill>
                    </a:lnB>
                    <a:noFill/>
                  </a:tcPr>
                </a:tc>
              </a:tr>
              <a:tr h="112395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950" b="1">
                          <a:solidFill>
                            <a:srgbClr val="E0301E"/>
                          </a:solidFill>
                          <a:latin typeface="Yu Gothic"/>
                          <a:ea typeface="Yu Gothic"/>
                          <a:cs typeface="Yu Gothic"/>
                        </a:rPr>
                        <a:t>向いているとき</a:t>
                      </a:r>
                    </a:p>
                  </a:txBody>
                  <a:tcPr marL="0" marR="152400" marT="57150" marB="5715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950" b="0">
                          <a:solidFill>
                            <a:srgbClr val="111111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同じ場面の解釈を聞きたい</a:t>
                      </a:r>
                    </a:p>
                  </a:txBody>
                  <a:tcPr marL="0" marR="152400" marT="57150" marB="5715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950" b="0">
                          <a:solidFill>
                            <a:srgbClr val="111111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次に読む本を探したい</a:t>
                      </a:r>
                    </a:p>
                  </a:txBody>
                  <a:tcPr marL="0" marR="152400" marT="57150" marB="5715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91628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4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32542AE-4D13-4CD8-B932-E2AA3E30E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762000" y="495300"/>
            <a:ext cx="10668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111111"/>
            </a:solidFill>
            <a:prstDash val="solid"/>
          </a:ln>
        </p:spPr>
      </p:sp>
      <p:sp>
        <p:nvSpPr>
          <p:cNvPr id="2" name="AI NASU LIFE — READING CIRCLE">
            <a:extLst xmlns:a="http://schemas.openxmlformats.org/drawingml/2006/main">
              <a:ext uri="{FF2B5EF4-FFF2-40B4-BE49-F238E27FC236}">
                <a16:creationId xmlns:a16="http://schemas.microsoft.com/office/drawing/2014/main" id="{72412D28-BA9F-4419-9E45-BF2C6D8A4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"/>
            <a:ext cx="5715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050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AI NASU LIFE — READING CIRCLE</a:t>
            </a:r>
          </a:p>
        </p:txBody>
      </p:sp>
      <p:sp>
        <p:nvSpPr>
          <p:cNvPr id="3" name="05 / 08">
            <a:extLst xmlns:a="http://schemas.openxmlformats.org/drawingml/2006/main">
              <a:ext uri="{FF2B5EF4-FFF2-40B4-BE49-F238E27FC236}">
                <a16:creationId xmlns:a16="http://schemas.microsoft.com/office/drawing/2014/main" id="{FFFF3999-AB90-4601-AC08-9E79175D5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228600"/>
            <a:ext cx="1905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050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05 / 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F1BFAD-284B-4FE6-9C31-0057FDBC0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324600"/>
            <a:ext cx="1143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301E"/>
          </a:solidFill>
          <a:ln xmlns:a="http://schemas.openxmlformats.org/drawingml/2006/main" w="0">
            <a:noFill/>
          </a:ln>
        </p:spPr>
      </p:sp>
      <p:sp>
        <p:nvSpPr>
          <p:cNvPr id="5" name="進行図">
            <a:extLst xmlns:a="http://schemas.openxmlformats.org/drawingml/2006/main">
              <a:ext uri="{FF2B5EF4-FFF2-40B4-BE49-F238E27FC236}">
                <a16:creationId xmlns:a16="http://schemas.microsoft.com/office/drawing/2014/main" id="{326C635A-F3CC-44FE-B8CF-34DBBD076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6267450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 i="0">
                <a:solidFill>
                  <a:srgbClr val="111111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125" b="0" i="0">
                <a:solidFill>
                  <a:srgbClr val="111111"/>
                </a:solidFill>
                <a:latin typeface="Yu Gothic Medium"/>
                <a:ea typeface="Yu Gothic Medium"/>
                <a:cs typeface="Yu Gothic Medium"/>
              </a:rPr>
              <a:t>進行図</a:t>
            </a:r>
          </a:p>
        </p:txBody>
      </p:sp>
      <p:sp>
        <p:nvSpPr>
          <p:cNvPr id="6" name="60分の進行例">
            <a:extLst xmlns:a="http://schemas.openxmlformats.org/drawingml/2006/main">
              <a:ext uri="{FF2B5EF4-FFF2-40B4-BE49-F238E27FC236}">
                <a16:creationId xmlns:a16="http://schemas.microsoft.com/office/drawing/2014/main" id="{972CC866-178A-47C3-B066-FF00C093F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00100"/>
            <a:ext cx="10668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4500" b="1" i="0">
                <a:solidFill>
                  <a:srgbClr val="111111"/>
                </a:solidFill>
                <a:latin typeface="Yu Gothic"/>
                <a:ea typeface="Yu Gothic"/>
                <a:cs typeface="Yu Gothic"/>
              </a:defRPr>
            </a:pPr>
            <a:r>
              <a:rPr sz="4500" b="1" i="0">
                <a:solidFill>
                  <a:srgbClr val="111111"/>
                </a:solidFill>
                <a:latin typeface="Yu Gothic"/>
                <a:ea typeface="Yu Gothic"/>
                <a:cs typeface="Yu Gothic"/>
              </a:rPr>
              <a:t>60分の進行例</a:t>
            </a:r>
          </a:p>
        </p:txBody>
      </p:sp>
      <p:sp>
        <p:nvSpPr>
          <p:cNvPr id="7" name="紹介">
            <a:extLst xmlns:a="http://schemas.openxmlformats.org/drawingml/2006/main">
              <a:ext uri="{FF2B5EF4-FFF2-40B4-BE49-F238E27FC236}">
                <a16:creationId xmlns:a16="http://schemas.microsoft.com/office/drawing/2014/main" id="{3DB4439D-506E-4115-8036-BB3386A35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962150"/>
            <a:ext cx="1778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 i="0">
                <a:solidFill>
                  <a:srgbClr val="111111"/>
                </a:solidFill>
                <a:latin typeface="Yu Gothic"/>
                <a:ea typeface="Yu Gothic"/>
                <a:cs typeface="Yu Gothic"/>
              </a:defRPr>
            </a:pPr>
            <a:r>
              <a:rPr sz="1950" b="1" i="0">
                <a:solidFill>
                  <a:srgbClr val="111111"/>
                </a:solidFill>
                <a:latin typeface="Yu Gothic"/>
                <a:ea typeface="Yu Gothic"/>
                <a:cs typeface="Yu Gothic"/>
              </a:rPr>
              <a:t>紹介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C9EB8CF-92D9-4680-BF7B-62E501FE5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495550"/>
            <a:ext cx="1778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7800" b="1" i="0">
                <a:solidFill>
                  <a:srgbClr val="E0301E"/>
                </a:solidFill>
                <a:latin typeface="Arial"/>
                <a:ea typeface="Arial"/>
                <a:cs typeface="Arial"/>
              </a:defRPr>
            </a:pPr>
            <a:r>
              <a:rPr sz="7800" b="1">
                <a:solidFill>
                  <a:srgbClr val="E0301E"/>
                </a:solidFill>
                <a:latin typeface="Arial"/>
                <a:ea typeface="Arial"/>
                <a:cs typeface="Arial"/>
              </a:rPr>
              <a:t>10</a:t>
            </a:r>
            <a:r>
              <a:rPr sz="1650" b="1">
                <a:solidFill>
                  <a:srgbClr val="E0301E"/>
                </a:solidFill>
                <a:latin typeface="Yu Gothic"/>
                <a:ea typeface="Yu Gothic"/>
                <a:cs typeface="Yu Gothic"/>
              </a:rPr>
              <a:t> 分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E2C96EE-FBF4-41E2-841C-71FF5F183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0"/>
            <a:ext cx="17399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301E"/>
          </a:solidFill>
          <a:ln xmlns:a="http://schemas.openxmlformats.org/drawingml/2006/main" w="0">
            <a:noFill/>
          </a:ln>
        </p:spPr>
      </p:sp>
      <p:sp>
        <p:nvSpPr>
          <p:cNvPr id="10" name="名前と 参加した理由">
            <a:extLst xmlns:a="http://schemas.openxmlformats.org/drawingml/2006/main">
              <a:ext uri="{FF2B5EF4-FFF2-40B4-BE49-F238E27FC236}">
                <a16:creationId xmlns:a16="http://schemas.microsoft.com/office/drawing/2014/main" id="{96A8E0D0-19D5-408C-A91C-97BD04975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514850"/>
            <a:ext cx="1682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0000"/>
              </a:lnSpc>
              <a:buNone/>
              <a:defRPr sz="1725" b="0" i="0">
                <a:solidFill>
                  <a:srgbClr val="111111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725" b="0" i="0">
                <a:solidFill>
                  <a:srgbClr val="111111"/>
                </a:solidFill>
                <a:latin typeface="Yu Gothic Medium"/>
                <a:ea typeface="Yu Gothic Medium"/>
                <a:cs typeface="Yu Gothic Medium"/>
              </a:rPr>
              <a:t>名前と</a:t>
            </a:r>
          </a:p>
          <a:p xmlns:a="http://schemas.openxmlformats.org/drawingml/2006/main">
            <a:pPr algn="l">
              <a:lnSpc>
                <a:spcPct val="130000"/>
              </a:lnSpc>
              <a:buNone/>
              <a:defRPr sz="1725" b="0" i="0">
                <a:solidFill>
                  <a:srgbClr val="111111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725" b="0" i="0">
                <a:solidFill>
                  <a:srgbClr val="111111"/>
                </a:solidFill>
                <a:latin typeface="Yu Gothic Medium"/>
                <a:ea typeface="Yu Gothic Medium"/>
                <a:cs typeface="Yu Gothic Medium"/>
              </a:rPr>
              <a:t>参加した理由</a:t>
            </a:r>
          </a:p>
        </p:txBody>
      </p:sp>
      <p:sp>
        <p:nvSpPr>
          <p:cNvPr id="11" name="感想">
            <a:extLst xmlns:a="http://schemas.openxmlformats.org/drawingml/2006/main">
              <a:ext uri="{FF2B5EF4-FFF2-40B4-BE49-F238E27FC236}">
                <a16:creationId xmlns:a16="http://schemas.microsoft.com/office/drawing/2014/main" id="{D893A897-5991-4B68-8F87-D96878346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40000" y="1962150"/>
            <a:ext cx="2667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 i="0">
                <a:solidFill>
                  <a:srgbClr val="111111"/>
                </a:solidFill>
                <a:latin typeface="Yu Gothic"/>
                <a:ea typeface="Yu Gothic"/>
                <a:cs typeface="Yu Gothic"/>
              </a:defRPr>
            </a:pPr>
            <a:r>
              <a:rPr sz="1950" b="1" i="0">
                <a:solidFill>
                  <a:srgbClr val="111111"/>
                </a:solidFill>
                <a:latin typeface="Yu Gothic"/>
                <a:ea typeface="Yu Gothic"/>
                <a:cs typeface="Yu Gothic"/>
              </a:rPr>
              <a:t>感想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01D5AF8-9470-4353-BF7A-C5F8FBB03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01900" y="2495550"/>
            <a:ext cx="2667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7800" b="1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78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15</a:t>
            </a:r>
            <a:r>
              <a:rPr sz="1650" b="1">
                <a:solidFill>
                  <a:srgbClr val="111111"/>
                </a:solidFill>
                <a:latin typeface="Yu Gothic"/>
                <a:ea typeface="Yu Gothic"/>
                <a:cs typeface="Yu Gothic"/>
              </a:rPr>
              <a:t> 分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15315C2-38DA-4E88-88EE-0152A8036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40000" y="4000500"/>
            <a:ext cx="26289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111"/>
          </a:solidFill>
          <a:ln xmlns:a="http://schemas.openxmlformats.org/drawingml/2006/main" w="0">
            <a:noFill/>
          </a:ln>
        </p:spPr>
      </p:sp>
      <p:sp>
        <p:nvSpPr>
          <p:cNvPr id="14" name="気になった 箇所を共有">
            <a:extLst xmlns:a="http://schemas.openxmlformats.org/drawingml/2006/main">
              <a:ext uri="{FF2B5EF4-FFF2-40B4-BE49-F238E27FC236}">
                <a16:creationId xmlns:a16="http://schemas.microsoft.com/office/drawing/2014/main" id="{460787FF-3678-462E-888F-467FE986C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40000" y="4514850"/>
            <a:ext cx="2571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0000"/>
              </a:lnSpc>
              <a:buNone/>
              <a:defRPr sz="1725" b="0" i="0">
                <a:solidFill>
                  <a:srgbClr val="111111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725" b="0" i="0">
                <a:solidFill>
                  <a:srgbClr val="111111"/>
                </a:solidFill>
                <a:latin typeface="Yu Gothic Medium"/>
                <a:ea typeface="Yu Gothic Medium"/>
                <a:cs typeface="Yu Gothic Medium"/>
              </a:rPr>
              <a:t>気になった</a:t>
            </a:r>
          </a:p>
          <a:p xmlns:a="http://schemas.openxmlformats.org/drawingml/2006/main">
            <a:pPr algn="l">
              <a:lnSpc>
                <a:spcPct val="130000"/>
              </a:lnSpc>
              <a:buNone/>
              <a:defRPr sz="1725" b="0" i="0">
                <a:solidFill>
                  <a:srgbClr val="111111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725" b="0" i="0">
                <a:solidFill>
                  <a:srgbClr val="111111"/>
                </a:solidFill>
                <a:latin typeface="Yu Gothic Medium"/>
                <a:ea typeface="Yu Gothic Medium"/>
                <a:cs typeface="Yu Gothic Medium"/>
              </a:rPr>
              <a:t>箇所を共有</a:t>
            </a:r>
          </a:p>
        </p:txBody>
      </p:sp>
      <p:sp>
        <p:nvSpPr>
          <p:cNvPr id="15" name="対話">
            <a:extLst xmlns:a="http://schemas.openxmlformats.org/drawingml/2006/main">
              <a:ext uri="{FF2B5EF4-FFF2-40B4-BE49-F238E27FC236}">
                <a16:creationId xmlns:a16="http://schemas.microsoft.com/office/drawing/2014/main" id="{8B267B32-8AFA-4FDE-9726-40D79458B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7000" y="1962150"/>
            <a:ext cx="4445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 i="0">
                <a:solidFill>
                  <a:srgbClr val="111111"/>
                </a:solidFill>
                <a:latin typeface="Yu Gothic"/>
                <a:ea typeface="Yu Gothic"/>
                <a:cs typeface="Yu Gothic"/>
              </a:defRPr>
            </a:pPr>
            <a:r>
              <a:rPr sz="1950" b="1" i="0">
                <a:solidFill>
                  <a:srgbClr val="111111"/>
                </a:solidFill>
                <a:latin typeface="Yu Gothic"/>
                <a:ea typeface="Yu Gothic"/>
                <a:cs typeface="Yu Gothic"/>
              </a:rPr>
              <a:t>対話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D602696-CB30-43AC-A57B-24367AABD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8900" y="2495550"/>
            <a:ext cx="4445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7800" b="1" i="0">
                <a:solidFill>
                  <a:srgbClr val="E0301E"/>
                </a:solidFill>
                <a:latin typeface="Arial"/>
                <a:ea typeface="Arial"/>
                <a:cs typeface="Arial"/>
              </a:defRPr>
            </a:pPr>
            <a:r>
              <a:rPr sz="7800" b="1">
                <a:solidFill>
                  <a:srgbClr val="E0301E"/>
                </a:solidFill>
                <a:latin typeface="Arial"/>
                <a:ea typeface="Arial"/>
                <a:cs typeface="Arial"/>
              </a:rPr>
              <a:t>25</a:t>
            </a:r>
            <a:r>
              <a:rPr sz="1650" b="1">
                <a:solidFill>
                  <a:srgbClr val="E0301E"/>
                </a:solidFill>
                <a:latin typeface="Yu Gothic"/>
                <a:ea typeface="Yu Gothic"/>
                <a:cs typeface="Yu Gothic"/>
              </a:rPr>
              <a:t> 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7A23AF4-AE28-4E85-A7D1-A4846ADA8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7000" y="4000500"/>
            <a:ext cx="44069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301E"/>
          </a:solidFill>
          <a:ln xmlns:a="http://schemas.openxmlformats.org/drawingml/2006/main" w="0">
            <a:noFill/>
          </a:ln>
        </p:spPr>
      </p:sp>
      <p:sp>
        <p:nvSpPr>
          <p:cNvPr id="18" name="ほかの読み方を聞く">
            <a:extLst xmlns:a="http://schemas.openxmlformats.org/drawingml/2006/main">
              <a:ext uri="{FF2B5EF4-FFF2-40B4-BE49-F238E27FC236}">
                <a16:creationId xmlns:a16="http://schemas.microsoft.com/office/drawing/2014/main" id="{5D8120F6-1EE7-483D-AF98-F87F3C91F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7000" y="4514850"/>
            <a:ext cx="4349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0000"/>
              </a:lnSpc>
              <a:buNone/>
              <a:defRPr sz="1725" b="0" i="0">
                <a:solidFill>
                  <a:srgbClr val="111111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725" b="0" i="0">
                <a:solidFill>
                  <a:srgbClr val="111111"/>
                </a:solidFill>
                <a:latin typeface="Yu Gothic Medium"/>
                <a:ea typeface="Yu Gothic Medium"/>
                <a:cs typeface="Yu Gothic Medium"/>
              </a:rPr>
              <a:t>ほかの読み方を聞く</a:t>
            </a:r>
          </a:p>
        </p:txBody>
      </p:sp>
      <p:sp>
        <p:nvSpPr>
          <p:cNvPr id="19" name="振り返り">
            <a:extLst xmlns:a="http://schemas.openxmlformats.org/drawingml/2006/main">
              <a:ext uri="{FF2B5EF4-FFF2-40B4-BE49-F238E27FC236}">
                <a16:creationId xmlns:a16="http://schemas.microsoft.com/office/drawing/2014/main" id="{5A5A5341-7055-4DE6-9E15-66FABC31F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2000" y="1962150"/>
            <a:ext cx="1778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 i="0">
                <a:solidFill>
                  <a:srgbClr val="111111"/>
                </a:solidFill>
                <a:latin typeface="Yu Gothic"/>
                <a:ea typeface="Yu Gothic"/>
                <a:cs typeface="Yu Gothic"/>
              </a:defRPr>
            </a:pPr>
            <a:r>
              <a:rPr sz="1950" b="1" i="0">
                <a:solidFill>
                  <a:srgbClr val="111111"/>
                </a:solidFill>
                <a:latin typeface="Yu Gothic"/>
                <a:ea typeface="Yu Gothic"/>
                <a:cs typeface="Yu Gothic"/>
              </a:rPr>
              <a:t>振り返り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8508109-D5A9-44D5-B952-49215FEA9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13900" y="2495550"/>
            <a:ext cx="1778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7800" b="1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78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10</a:t>
            </a:r>
            <a:r>
              <a:rPr sz="1650" b="1">
                <a:solidFill>
                  <a:srgbClr val="111111"/>
                </a:solidFill>
                <a:latin typeface="Yu Gothic"/>
                <a:ea typeface="Yu Gothic"/>
                <a:cs typeface="Yu Gothic"/>
              </a:rPr>
              <a:t> 分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04939D2-CB08-49A0-B90C-EC0B7FB58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2000" y="4000500"/>
            <a:ext cx="1778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A8A85"/>
          </a:solidFill>
          <a:ln xmlns:a="http://schemas.openxmlformats.org/drawingml/2006/main" w="0">
            <a:noFill/>
          </a:ln>
        </p:spPr>
      </p:sp>
      <p:sp>
        <p:nvSpPr>
          <p:cNvPr id="22" name="持ち帰ることを 一言">
            <a:extLst xmlns:a="http://schemas.openxmlformats.org/drawingml/2006/main">
              <a:ext uri="{FF2B5EF4-FFF2-40B4-BE49-F238E27FC236}">
                <a16:creationId xmlns:a16="http://schemas.microsoft.com/office/drawing/2014/main" id="{20A0E7BB-D733-4989-9041-CD5356D56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2000" y="4514850"/>
            <a:ext cx="1682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0000"/>
              </a:lnSpc>
              <a:buNone/>
              <a:defRPr sz="1725" b="0" i="0">
                <a:solidFill>
                  <a:srgbClr val="111111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725" b="0" i="0">
                <a:solidFill>
                  <a:srgbClr val="111111"/>
                </a:solidFill>
                <a:latin typeface="Yu Gothic Medium"/>
                <a:ea typeface="Yu Gothic Medium"/>
                <a:cs typeface="Yu Gothic Medium"/>
              </a:rPr>
              <a:t>持ち帰ることを</a:t>
            </a:r>
          </a:p>
          <a:p xmlns:a="http://schemas.openxmlformats.org/drawingml/2006/main">
            <a:pPr algn="l">
              <a:lnSpc>
                <a:spcPct val="130000"/>
              </a:lnSpc>
              <a:buNone/>
              <a:defRPr sz="1725" b="0" i="0">
                <a:solidFill>
                  <a:srgbClr val="111111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725" b="0" i="0">
                <a:solidFill>
                  <a:srgbClr val="111111"/>
                </a:solidFill>
                <a:latin typeface="Yu Gothic Medium"/>
                <a:ea typeface="Yu Gothic Medium"/>
                <a:cs typeface="Yu Gothic Medium"/>
              </a:rPr>
              <a:t>一言</a:t>
            </a:r>
          </a:p>
        </p:txBody>
      </p:sp>
      <p:sp>
        <p:nvSpPr>
          <p:cNvPr id="23" name="合計 60分｜時間配分は一例です">
            <a:extLst xmlns:a="http://schemas.openxmlformats.org/drawingml/2006/main">
              <a:ext uri="{FF2B5EF4-FFF2-40B4-BE49-F238E27FC236}">
                <a16:creationId xmlns:a16="http://schemas.microsoft.com/office/drawing/2014/main" id="{33AEC091-5C71-4274-AD18-E06AE1ACC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5715000"/>
            <a:ext cx="571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 i="0">
                <a:solidFill>
                  <a:srgbClr val="8A8A85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200" b="0" i="0">
                <a:solidFill>
                  <a:srgbClr val="8A8A85"/>
                </a:solidFill>
                <a:latin typeface="Yu Gothic Medium"/>
                <a:ea typeface="Yu Gothic Medium"/>
                <a:cs typeface="Yu Gothic Medium"/>
              </a:rPr>
              <a:t>合計 60分｜時間配分は一例です</a:t>
            </a:r>
          </a:p>
        </p:txBody>
      </p:sp>
    </p:spTree>
    <p:extLst>
      <p:ext uri="{BB962C8B-B14F-4D97-AF65-F5344CB8AC3E}">
        <p14:creationId xmlns:p14="http://schemas.microsoft.com/office/powerpoint/2010/main" val="14618066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0301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6D1DA7B-E3F9-4A3F-8DE3-CEAEC21B7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762000" y="495300"/>
            <a:ext cx="10668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FFFFFF"/>
            </a:solidFill>
            <a:prstDash val="solid"/>
          </a:ln>
        </p:spPr>
      </p:sp>
      <p:sp>
        <p:nvSpPr>
          <p:cNvPr id="2" name="AI NASU LIFE — READING CIRCLE">
            <a:extLst xmlns:a="http://schemas.openxmlformats.org/drawingml/2006/main">
              <a:ext uri="{FF2B5EF4-FFF2-40B4-BE49-F238E27FC236}">
                <a16:creationId xmlns:a16="http://schemas.microsoft.com/office/drawing/2014/main" id="{527D3A74-E978-4DBE-BB57-AB2A0A1BA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"/>
            <a:ext cx="5715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5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AI NASU LIFE — READING CIRCLE</a:t>
            </a:r>
          </a:p>
        </p:txBody>
      </p:sp>
      <p:sp>
        <p:nvSpPr>
          <p:cNvPr id="3" name="06 / 08">
            <a:extLst xmlns:a="http://schemas.openxmlformats.org/drawingml/2006/main">
              <a:ext uri="{FF2B5EF4-FFF2-40B4-BE49-F238E27FC236}">
                <a16:creationId xmlns:a16="http://schemas.microsoft.com/office/drawing/2014/main" id="{1800485D-6F23-420E-9581-9E37B8D62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228600"/>
            <a:ext cx="1905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5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06 / 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F50423-306D-4A04-B6FF-4CD4C9BCD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324600"/>
            <a:ext cx="1143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301E"/>
          </a:solidFill>
          <a:ln xmlns:a="http://schemas.openxmlformats.org/drawingml/2006/main" w="0">
            <a:noFill/>
          </a:ln>
        </p:spPr>
      </p:sp>
      <p:sp>
        <p:nvSpPr>
          <p:cNvPr id="5" name="選び方">
            <a:extLst xmlns:a="http://schemas.openxmlformats.org/drawingml/2006/main">
              <a:ext uri="{FF2B5EF4-FFF2-40B4-BE49-F238E27FC236}">
                <a16:creationId xmlns:a16="http://schemas.microsoft.com/office/drawing/2014/main" id="{C8E87E1D-B75F-4401-BDB4-D08C135EB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6267450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 i="0">
                <a:solidFill>
                  <a:srgbClr val="FFFFFF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125" b="0" i="0">
                <a:solidFill>
                  <a:srgbClr val="FFFFFF"/>
                </a:solidFill>
                <a:latin typeface="Yu Gothic Medium"/>
                <a:ea typeface="Yu Gothic Medium"/>
                <a:cs typeface="Yu Gothic Medium"/>
              </a:rPr>
              <a:t>選び方</a:t>
            </a:r>
          </a:p>
        </p:txBody>
      </p:sp>
      <p:sp>
        <p:nvSpPr>
          <p:cNvPr id="6" name="目的から形式を選ぶ">
            <a:extLst xmlns:a="http://schemas.openxmlformats.org/drawingml/2006/main">
              <a:ext uri="{FF2B5EF4-FFF2-40B4-BE49-F238E27FC236}">
                <a16:creationId xmlns:a16="http://schemas.microsoft.com/office/drawing/2014/main" id="{6CB4D481-3563-4C77-B53C-C22E11AB5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00100"/>
            <a:ext cx="10668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4500" b="1" i="0">
                <a:solidFill>
                  <a:srgbClr val="FFFFFF"/>
                </a:solidFill>
                <a:latin typeface="Yu Gothic"/>
                <a:ea typeface="Yu Gothic"/>
                <a:cs typeface="Yu Gothic"/>
              </a:defRPr>
            </a:pPr>
            <a:r>
              <a:rPr sz="4500" b="1" i="0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目的から形式を選ぶ</a:t>
            </a:r>
          </a:p>
        </p:txBody>
      </p:sp>
      <p:sp>
        <p:nvSpPr>
          <p:cNvPr id="7" name="何を持ち帰りたい？">
            <a:extLst xmlns:a="http://schemas.openxmlformats.org/drawingml/2006/main">
              <a:ext uri="{FF2B5EF4-FFF2-40B4-BE49-F238E27FC236}">
                <a16:creationId xmlns:a16="http://schemas.microsoft.com/office/drawing/2014/main" id="{905DADF1-FB7D-4983-AF14-FFBB468E0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905000"/>
            <a:ext cx="10668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6600" b="1" i="0">
                <a:solidFill>
                  <a:srgbClr val="FFFFFF"/>
                </a:solidFill>
                <a:latin typeface="Yu Gothic"/>
                <a:ea typeface="Yu Gothic"/>
                <a:cs typeface="Yu Gothic"/>
              </a:defRPr>
            </a:pPr>
            <a:r>
              <a:rPr sz="6600" b="1" i="0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何を持ち帰りたい？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BC43D62-05F6-47DB-8F93-36B7EE688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762000" y="3733800"/>
            <a:ext cx="5143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FFFFFF"/>
            </a:solidFill>
            <a:prstDash val="solid"/>
          </a:ln>
        </p:spPr>
      </p:sp>
      <p:sp>
        <p:nvSpPr>
          <p:cNvPr id="9" name="一冊を深く読む視点">
            <a:extLst xmlns:a="http://schemas.openxmlformats.org/drawingml/2006/main">
              <a:ext uri="{FF2B5EF4-FFF2-40B4-BE49-F238E27FC236}">
                <a16:creationId xmlns:a16="http://schemas.microsoft.com/office/drawing/2014/main" id="{4D5C7FBB-C32C-4B80-9E90-06270741B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43350"/>
            <a:ext cx="5143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FFFFFF"/>
                </a:solidFill>
                <a:latin typeface="Yu Gothic"/>
                <a:ea typeface="Yu Gothic"/>
                <a:cs typeface="Yu Gothic"/>
              </a:defRPr>
            </a:pPr>
            <a:r>
              <a:rPr sz="1800" b="1" i="0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一冊を深く読む視点</a:t>
            </a:r>
          </a:p>
        </p:txBody>
      </p:sp>
      <p:sp>
        <p:nvSpPr>
          <p:cNvPr id="10" name="同じ本を読む形式">
            <a:extLst xmlns:a="http://schemas.openxmlformats.org/drawingml/2006/main">
              <a:ext uri="{FF2B5EF4-FFF2-40B4-BE49-F238E27FC236}">
                <a16:creationId xmlns:a16="http://schemas.microsoft.com/office/drawing/2014/main" id="{813E351D-AB9C-4476-8CB4-3E6A8D591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362450"/>
            <a:ext cx="5143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1" i="0">
                <a:solidFill>
                  <a:srgbClr val="FFFFFF"/>
                </a:solidFill>
                <a:latin typeface="Yu Gothic"/>
                <a:ea typeface="Yu Gothic"/>
                <a:cs typeface="Yu Gothic"/>
              </a:defRPr>
            </a:pPr>
            <a:r>
              <a:rPr sz="3600" b="1" i="0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同じ本を読む形式</a:t>
            </a:r>
          </a:p>
        </p:txBody>
      </p:sp>
      <p:sp>
        <p:nvSpPr>
          <p:cNvPr id="11" name="共通の場面について話す">
            <a:extLst xmlns:a="http://schemas.openxmlformats.org/drawingml/2006/main">
              <a:ext uri="{FF2B5EF4-FFF2-40B4-BE49-F238E27FC236}">
                <a16:creationId xmlns:a16="http://schemas.microsoft.com/office/drawing/2014/main" id="{7BE0C115-7099-4771-A229-AC4D972D8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086350"/>
            <a:ext cx="5143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 i="0">
                <a:solidFill>
                  <a:srgbClr val="FFE3DF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950" b="0" i="0">
                <a:solidFill>
                  <a:srgbClr val="FFE3DF"/>
                </a:solidFill>
                <a:latin typeface="Yu Gothic Medium"/>
                <a:ea typeface="Yu Gothic Medium"/>
                <a:cs typeface="Yu Gothic Medium"/>
              </a:rPr>
              <a:t>共通の場面について話す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80A2B63-D8AE-465B-91C6-F7FEC3880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6286500" y="3733800"/>
            <a:ext cx="5143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FFFFFF"/>
            </a:solidFill>
            <a:prstDash val="solid"/>
          </a:ln>
        </p:spPr>
      </p:sp>
      <p:sp>
        <p:nvSpPr>
          <p:cNvPr id="13" name="次に読む本の候補">
            <a:extLst xmlns:a="http://schemas.openxmlformats.org/drawingml/2006/main">
              <a:ext uri="{FF2B5EF4-FFF2-40B4-BE49-F238E27FC236}">
                <a16:creationId xmlns:a16="http://schemas.microsoft.com/office/drawing/2014/main" id="{68407934-072F-4757-A8E8-3947EFA09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43350"/>
            <a:ext cx="5143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FFFFFF"/>
                </a:solidFill>
                <a:latin typeface="Yu Gothic"/>
                <a:ea typeface="Yu Gothic"/>
                <a:cs typeface="Yu Gothic"/>
              </a:defRPr>
            </a:pPr>
            <a:r>
              <a:rPr sz="1800" b="1" i="0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次に読む本の候補</a:t>
            </a:r>
          </a:p>
        </p:txBody>
      </p:sp>
      <p:sp>
        <p:nvSpPr>
          <p:cNvPr id="14" name="本を持ち寄る形式">
            <a:extLst xmlns:a="http://schemas.openxmlformats.org/drawingml/2006/main">
              <a:ext uri="{FF2B5EF4-FFF2-40B4-BE49-F238E27FC236}">
                <a16:creationId xmlns:a16="http://schemas.microsoft.com/office/drawing/2014/main" id="{93F9C372-BC08-4385-8B3B-CBF96591B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62450"/>
            <a:ext cx="5143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1" i="0">
                <a:solidFill>
                  <a:srgbClr val="FFFFFF"/>
                </a:solidFill>
                <a:latin typeface="Yu Gothic"/>
                <a:ea typeface="Yu Gothic"/>
                <a:cs typeface="Yu Gothic"/>
              </a:defRPr>
            </a:pPr>
            <a:r>
              <a:rPr sz="3600" b="1" i="0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本を持ち寄る形式</a:t>
            </a:r>
          </a:p>
        </p:txBody>
      </p:sp>
      <p:sp>
        <p:nvSpPr>
          <p:cNvPr id="15" name="一人ずつ本を紹介する">
            <a:extLst xmlns:a="http://schemas.openxmlformats.org/drawingml/2006/main">
              <a:ext uri="{FF2B5EF4-FFF2-40B4-BE49-F238E27FC236}">
                <a16:creationId xmlns:a16="http://schemas.microsoft.com/office/drawing/2014/main" id="{D15A2D0D-EEC2-44B0-B2C3-D2FA1F974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5086350"/>
            <a:ext cx="5143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 i="0">
                <a:solidFill>
                  <a:srgbClr val="FFE3DF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950" b="0" i="0">
                <a:solidFill>
                  <a:srgbClr val="FFE3DF"/>
                </a:solidFill>
                <a:latin typeface="Yu Gothic Medium"/>
                <a:ea typeface="Yu Gothic Medium"/>
                <a:cs typeface="Yu Gothic Medium"/>
              </a:rPr>
              <a:t>一人ずつ本を紹介する</a:t>
            </a:r>
          </a:p>
        </p:txBody>
      </p:sp>
    </p:spTree>
    <p:extLst>
      <p:ext uri="{BB962C8B-B14F-4D97-AF65-F5344CB8AC3E}">
        <p14:creationId xmlns:p14="http://schemas.microsoft.com/office/powerpoint/2010/main" val="153369280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9EDEC67-C3F3-4353-870A-8BC536AAA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762000" y="495300"/>
            <a:ext cx="10668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FFFFFF"/>
            </a:solidFill>
            <a:prstDash val="solid"/>
          </a:ln>
        </p:spPr>
      </p:sp>
      <p:sp>
        <p:nvSpPr>
          <p:cNvPr id="2" name="AI NASU LIFE — READING CIRCLE">
            <a:extLst xmlns:a="http://schemas.openxmlformats.org/drawingml/2006/main">
              <a:ext uri="{FF2B5EF4-FFF2-40B4-BE49-F238E27FC236}">
                <a16:creationId xmlns:a16="http://schemas.microsoft.com/office/drawing/2014/main" id="{F94EFA9F-445C-42E2-813B-26A158859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"/>
            <a:ext cx="5715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5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AI NASU LIFE — READING CIRCLE</a:t>
            </a:r>
          </a:p>
        </p:txBody>
      </p:sp>
      <p:sp>
        <p:nvSpPr>
          <p:cNvPr id="3" name="07 / 08">
            <a:extLst xmlns:a="http://schemas.openxmlformats.org/drawingml/2006/main">
              <a:ext uri="{FF2B5EF4-FFF2-40B4-BE49-F238E27FC236}">
                <a16:creationId xmlns:a16="http://schemas.microsoft.com/office/drawing/2014/main" id="{9D34B061-C5A2-482B-ACFC-D5BAECCFF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228600"/>
            <a:ext cx="1905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5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07 / 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98C9AB-1EC7-41A4-AC4A-71C9A0655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324600"/>
            <a:ext cx="1143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301E"/>
          </a:solidFill>
          <a:ln xmlns:a="http://schemas.openxmlformats.org/drawingml/2006/main" w="0">
            <a:noFill/>
          </a:ln>
        </p:spPr>
      </p:sp>
      <p:sp>
        <p:nvSpPr>
          <p:cNvPr id="5" name="強調">
            <a:extLst xmlns:a="http://schemas.openxmlformats.org/drawingml/2006/main">
              <a:ext uri="{FF2B5EF4-FFF2-40B4-BE49-F238E27FC236}">
                <a16:creationId xmlns:a16="http://schemas.microsoft.com/office/drawing/2014/main" id="{666FFF27-0661-4A5B-8DB4-ECF2D7B31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6267450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 i="0">
                <a:solidFill>
                  <a:srgbClr val="FFFFFF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125" b="0" i="0">
                <a:solidFill>
                  <a:srgbClr val="FFFFFF"/>
                </a:solidFill>
                <a:latin typeface="Yu Gothic Medium"/>
                <a:ea typeface="Yu Gothic Medium"/>
                <a:cs typeface="Yu Gothic Medium"/>
              </a:rPr>
              <a:t>強調</a:t>
            </a:r>
          </a:p>
        </p:txBody>
      </p:sp>
      <p:sp>
        <p:nvSpPr>
          <p:cNvPr id="6" name="対話で大切にすること">
            <a:extLst xmlns:a="http://schemas.openxmlformats.org/drawingml/2006/main">
              <a:ext uri="{FF2B5EF4-FFF2-40B4-BE49-F238E27FC236}">
                <a16:creationId xmlns:a16="http://schemas.microsoft.com/office/drawing/2014/main" id="{48909C33-58AA-4A18-9390-64DD42313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00100"/>
            <a:ext cx="7620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E0301E"/>
                </a:solidFill>
                <a:latin typeface="Yu Gothic"/>
                <a:ea typeface="Yu Gothic"/>
                <a:cs typeface="Yu Gothic"/>
              </a:defRPr>
            </a:pPr>
            <a:r>
              <a:rPr sz="1800" b="1" i="0">
                <a:solidFill>
                  <a:srgbClr val="E0301E"/>
                </a:solidFill>
                <a:latin typeface="Yu Gothic"/>
                <a:ea typeface="Yu Gothic"/>
                <a:cs typeface="Yu Gothic"/>
              </a:rPr>
              <a:t>対話で大切にすること</a:t>
            </a:r>
          </a:p>
        </p:txBody>
      </p:sp>
      <p:sp>
        <p:nvSpPr>
          <p:cNvPr id="7" name="感想が違っても、 そのまま聞く">
            <a:extLst xmlns:a="http://schemas.openxmlformats.org/drawingml/2006/main">
              <a:ext uri="{FF2B5EF4-FFF2-40B4-BE49-F238E27FC236}">
                <a16:creationId xmlns:a16="http://schemas.microsoft.com/office/drawing/2014/main" id="{0E8B722A-AF23-4484-AFA2-E17B357B9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428750"/>
            <a:ext cx="10668000" cy="228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7500" b="1" i="0">
                <a:solidFill>
                  <a:srgbClr val="FFFFFF"/>
                </a:solidFill>
                <a:latin typeface="Yu Gothic"/>
                <a:ea typeface="Yu Gothic"/>
                <a:cs typeface="Yu Gothic"/>
              </a:defRPr>
            </a:pPr>
            <a:r>
              <a:rPr sz="7500" b="1" i="0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感想が違っても、</a:t>
            </a:r>
          </a:p>
          <a:p xmlns:a="http://schemas.openxmlformats.org/drawingml/2006/main">
            <a:pPr algn="l">
              <a:lnSpc>
                <a:spcPct val="98000"/>
              </a:lnSpc>
              <a:buNone/>
              <a:defRPr sz="7500" b="1" i="0">
                <a:solidFill>
                  <a:srgbClr val="FFFFFF"/>
                </a:solidFill>
                <a:latin typeface="Yu Gothic"/>
                <a:ea typeface="Yu Gothic"/>
                <a:cs typeface="Yu Gothic"/>
              </a:defRPr>
            </a:pPr>
            <a:r>
              <a:rPr sz="7500" b="1" i="0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そのまま聞く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779B626-1799-4864-A48B-8D30D8C1C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762000" y="3924300"/>
            <a:ext cx="1905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0">
            <a:solidFill>
              <a:srgbClr val="E0301E"/>
            </a:solidFill>
            <a:prstDash val="solid"/>
          </a:ln>
        </p:spPr>
      </p:sp>
      <p:sp>
        <p:nvSpPr>
          <p:cNvPr id="9" name="声かけ例">
            <a:extLst xmlns:a="http://schemas.openxmlformats.org/drawingml/2006/main">
              <a:ext uri="{FF2B5EF4-FFF2-40B4-BE49-F238E27FC236}">
                <a16:creationId xmlns:a16="http://schemas.microsoft.com/office/drawing/2014/main" id="{871C454D-4824-47AB-9151-3501D344B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343400"/>
            <a:ext cx="285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E0301E"/>
                </a:solidFill>
                <a:latin typeface="Yu Gothic"/>
                <a:ea typeface="Yu Gothic"/>
                <a:cs typeface="Yu Gothic"/>
              </a:defRPr>
            </a:pPr>
            <a:r>
              <a:rPr sz="1200" b="1" i="0">
                <a:solidFill>
                  <a:srgbClr val="E0301E"/>
                </a:solidFill>
                <a:latin typeface="Yu Gothic"/>
                <a:ea typeface="Yu Gothic"/>
                <a:cs typeface="Yu Gothic"/>
              </a:rPr>
              <a:t>声かけ例</a:t>
            </a:r>
          </a:p>
        </p:txBody>
      </p:sp>
      <p:sp>
        <p:nvSpPr>
          <p:cNvPr id="10" name="そんな読み方もあるんですね。">
            <a:extLst xmlns:a="http://schemas.openxmlformats.org/drawingml/2006/main">
              <a:ext uri="{FF2B5EF4-FFF2-40B4-BE49-F238E27FC236}">
                <a16:creationId xmlns:a16="http://schemas.microsoft.com/office/drawing/2014/main" id="{C8DA895C-2904-41DB-809E-60706180E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686300"/>
            <a:ext cx="5143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 i="0">
                <a:solidFill>
                  <a:srgbClr val="FFFFFF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2100" b="0" i="0">
                <a:solidFill>
                  <a:srgbClr val="FFFFFF"/>
                </a:solidFill>
                <a:latin typeface="Yu Gothic Medium"/>
                <a:ea typeface="Yu Gothic Medium"/>
                <a:cs typeface="Yu Gothic Medium"/>
              </a:rPr>
              <a:t>そんな読み方もあるんですね。</a:t>
            </a:r>
          </a:p>
        </p:txBody>
      </p:sp>
      <p:sp>
        <p:nvSpPr>
          <p:cNvPr id="11" name="どの場面でそう感じましたか？">
            <a:extLst xmlns:a="http://schemas.openxmlformats.org/drawingml/2006/main">
              <a:ext uri="{FF2B5EF4-FFF2-40B4-BE49-F238E27FC236}">
                <a16:creationId xmlns:a16="http://schemas.microsoft.com/office/drawing/2014/main" id="{27240CB9-67DB-405B-B049-54D5F9781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686300"/>
            <a:ext cx="5143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 i="0">
                <a:solidFill>
                  <a:srgbClr val="FFFFFF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2100" b="0" i="0">
                <a:solidFill>
                  <a:srgbClr val="FFFFFF"/>
                </a:solidFill>
                <a:latin typeface="Yu Gothic Medium"/>
                <a:ea typeface="Yu Gothic Medium"/>
                <a:cs typeface="Yu Gothic Medium"/>
              </a:rPr>
              <a:t>どの場面でそう感じましたか？</a:t>
            </a:r>
          </a:p>
        </p:txBody>
      </p:sp>
      <p:sp>
        <p:nvSpPr>
          <p:cNvPr id="12" name="相手の言葉を聞いてから、問いを返す">
            <a:extLst xmlns:a="http://schemas.openxmlformats.org/drawingml/2006/main">
              <a:ext uri="{FF2B5EF4-FFF2-40B4-BE49-F238E27FC236}">
                <a16:creationId xmlns:a16="http://schemas.microsoft.com/office/drawing/2014/main" id="{1C9718B8-61E1-4356-B7C7-0C54A07E8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600700"/>
            <a:ext cx="9525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BDBDB8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800" b="0" i="0">
                <a:solidFill>
                  <a:srgbClr val="BDBDB8"/>
                </a:solidFill>
                <a:latin typeface="Yu Gothic Medium"/>
                <a:ea typeface="Yu Gothic Medium"/>
                <a:cs typeface="Yu Gothic Medium"/>
              </a:rPr>
              <a:t>相手の言葉を聞いてから、問いを返す</a:t>
            </a:r>
          </a:p>
        </p:txBody>
      </p:sp>
    </p:spTree>
    <p:extLst>
      <p:ext uri="{BB962C8B-B14F-4D97-AF65-F5344CB8AC3E}">
        <p14:creationId xmlns:p14="http://schemas.microsoft.com/office/powerpoint/2010/main" val="128931180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3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ECADEBB-FE68-40A1-8CF3-F466B0A6F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762000" y="495300"/>
            <a:ext cx="10668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111111"/>
            </a:solidFill>
            <a:prstDash val="solid"/>
          </a:ln>
        </p:spPr>
      </p:sp>
      <p:sp>
        <p:nvSpPr>
          <p:cNvPr id="2" name="AI NASU LIFE — READING CIRCLE">
            <a:extLst xmlns:a="http://schemas.openxmlformats.org/drawingml/2006/main">
              <a:ext uri="{FF2B5EF4-FFF2-40B4-BE49-F238E27FC236}">
                <a16:creationId xmlns:a16="http://schemas.microsoft.com/office/drawing/2014/main" id="{042174D2-63F1-4CC8-81A6-C975831DC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"/>
            <a:ext cx="5715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050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AI NASU LIFE — READING CIRCLE</a:t>
            </a:r>
          </a:p>
        </p:txBody>
      </p:sp>
      <p:sp>
        <p:nvSpPr>
          <p:cNvPr id="3" name="08 / 08">
            <a:extLst xmlns:a="http://schemas.openxmlformats.org/drawingml/2006/main">
              <a:ext uri="{FF2B5EF4-FFF2-40B4-BE49-F238E27FC236}">
                <a16:creationId xmlns:a16="http://schemas.microsoft.com/office/drawing/2014/main" id="{5558C301-BBCD-4B4B-8B81-3E618310D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228600"/>
            <a:ext cx="1905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050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08 / 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37E0629-1E09-4174-85EB-B4E586544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324600"/>
            <a:ext cx="1143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0301E"/>
          </a:solidFill>
          <a:ln xmlns:a="http://schemas.openxmlformats.org/drawingml/2006/main" w="0">
            <a:noFill/>
          </a:ln>
        </p:spPr>
      </p:sp>
      <p:sp>
        <p:nvSpPr>
          <p:cNvPr id="5" name="準備表">
            <a:extLst xmlns:a="http://schemas.openxmlformats.org/drawingml/2006/main">
              <a:ext uri="{FF2B5EF4-FFF2-40B4-BE49-F238E27FC236}">
                <a16:creationId xmlns:a16="http://schemas.microsoft.com/office/drawing/2014/main" id="{2894E0BB-9A0A-4563-A740-BAC1BF80A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6267450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 i="0">
                <a:solidFill>
                  <a:srgbClr val="111111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125" b="0" i="0">
                <a:solidFill>
                  <a:srgbClr val="111111"/>
                </a:solidFill>
                <a:latin typeface="Yu Gothic Medium"/>
                <a:ea typeface="Yu Gothic Medium"/>
                <a:cs typeface="Yu Gothic Medium"/>
              </a:rPr>
              <a:t>準備表</a:t>
            </a:r>
          </a:p>
        </p:txBody>
      </p:sp>
      <p:sp>
        <p:nvSpPr>
          <p:cNvPr id="6" name="開催前の チェック">
            <a:extLst xmlns:a="http://schemas.openxmlformats.org/drawingml/2006/main">
              <a:ext uri="{FF2B5EF4-FFF2-40B4-BE49-F238E27FC236}">
                <a16:creationId xmlns:a16="http://schemas.microsoft.com/office/drawing/2014/main" id="{A5BEB7D3-13DA-4E53-9EB8-53407B8D2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00100"/>
            <a:ext cx="28575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4200" b="1" i="0">
                <a:solidFill>
                  <a:srgbClr val="111111"/>
                </a:solidFill>
                <a:latin typeface="Yu Gothic"/>
                <a:ea typeface="Yu Gothic"/>
                <a:cs typeface="Yu Gothic"/>
              </a:defRPr>
            </a:pPr>
            <a:r>
              <a:rPr sz="4200" b="1" i="0">
                <a:solidFill>
                  <a:srgbClr val="111111"/>
                </a:solidFill>
                <a:latin typeface="Yu Gothic"/>
                <a:ea typeface="Yu Gothic"/>
                <a:cs typeface="Yu Gothic"/>
              </a:rPr>
              <a:t>開催前の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4200" b="1" i="0">
                <a:solidFill>
                  <a:srgbClr val="111111"/>
                </a:solidFill>
                <a:latin typeface="Yu Gothic"/>
                <a:ea typeface="Yu Gothic"/>
                <a:cs typeface="Yu Gothic"/>
              </a:defRPr>
            </a:pPr>
            <a:r>
              <a:rPr sz="4200" b="1" i="0">
                <a:solidFill>
                  <a:srgbClr val="111111"/>
                </a:solidFill>
                <a:latin typeface="Yu Gothic"/>
                <a:ea typeface="Yu Gothic"/>
                <a:cs typeface="Yu Gothic"/>
              </a:rPr>
              <a:t>チェック</a:t>
            </a:r>
          </a:p>
        </p:txBody>
      </p:sp>
      <p:sp>
        <p:nvSpPr>
          <p:cNvPr id="7" name="→">
            <a:extLst xmlns:a="http://schemas.openxmlformats.org/drawingml/2006/main">
              <a:ext uri="{FF2B5EF4-FFF2-40B4-BE49-F238E27FC236}">
                <a16:creationId xmlns:a16="http://schemas.microsoft.com/office/drawing/2014/main" id="{A1445E2F-589A-469F-AE6C-FEF5855C2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495550"/>
            <a:ext cx="381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 i="0">
                <a:solidFill>
                  <a:srgbClr val="E0301E"/>
                </a:solidFill>
                <a:latin typeface="Arial"/>
                <a:ea typeface="Arial"/>
                <a:cs typeface="Arial"/>
              </a:defRPr>
            </a:pPr>
            <a:r>
              <a:rPr sz="2250" b="1" i="0">
                <a:solidFill>
                  <a:srgbClr val="E0301E"/>
                </a:solidFill>
                <a:latin typeface="Arial"/>
                <a:ea typeface="Arial"/>
                <a:cs typeface="Arial"/>
              </a:rPr>
              <a:t>→</a:t>
            </a:r>
          </a:p>
        </p:txBody>
      </p:sp>
      <p:sp>
        <p:nvSpPr>
          <p:cNvPr id="8" name="まず、 本・日時・場所を 決める">
            <a:extLst xmlns:a="http://schemas.openxmlformats.org/drawingml/2006/main">
              <a:ext uri="{FF2B5EF4-FFF2-40B4-BE49-F238E27FC236}">
                <a16:creationId xmlns:a16="http://schemas.microsoft.com/office/drawing/2014/main" id="{1B247C30-6B18-4807-A860-5EE5EE2F6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895600"/>
            <a:ext cx="2667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30000"/>
              </a:lnSpc>
              <a:buNone/>
              <a:defRPr sz="1950" b="1" i="0">
                <a:solidFill>
                  <a:srgbClr val="111111"/>
                </a:solidFill>
                <a:latin typeface="Yu Gothic"/>
                <a:ea typeface="Yu Gothic"/>
                <a:cs typeface="Yu Gothic"/>
              </a:defRPr>
            </a:pPr>
            <a:r>
              <a:rPr sz="1950" b="1" i="0">
                <a:solidFill>
                  <a:srgbClr val="111111"/>
                </a:solidFill>
                <a:latin typeface="Yu Gothic"/>
                <a:ea typeface="Yu Gothic"/>
                <a:cs typeface="Yu Gothic"/>
              </a:rPr>
              <a:t>まず、</a:t>
            </a:r>
          </a:p>
          <a:p xmlns:a="http://schemas.openxmlformats.org/drawingml/2006/main">
            <a:pPr algn="l">
              <a:lnSpc>
                <a:spcPct val="130000"/>
              </a:lnSpc>
              <a:buNone/>
              <a:defRPr sz="1950" b="1" i="0">
                <a:solidFill>
                  <a:srgbClr val="111111"/>
                </a:solidFill>
                <a:latin typeface="Yu Gothic"/>
                <a:ea typeface="Yu Gothic"/>
                <a:cs typeface="Yu Gothic"/>
              </a:defRPr>
            </a:pPr>
            <a:r>
              <a:rPr sz="1950" b="1" i="0">
                <a:solidFill>
                  <a:srgbClr val="111111"/>
                </a:solidFill>
                <a:latin typeface="Yu Gothic"/>
                <a:ea typeface="Yu Gothic"/>
                <a:cs typeface="Yu Gothic"/>
              </a:rPr>
              <a:t>本・日時・場所を</a:t>
            </a:r>
          </a:p>
          <a:p xmlns:a="http://schemas.openxmlformats.org/drawingml/2006/main">
            <a:pPr algn="l">
              <a:lnSpc>
                <a:spcPct val="130000"/>
              </a:lnSpc>
              <a:buNone/>
              <a:defRPr sz="1950" b="1" i="0">
                <a:solidFill>
                  <a:srgbClr val="111111"/>
                </a:solidFill>
                <a:latin typeface="Yu Gothic"/>
                <a:ea typeface="Yu Gothic"/>
                <a:cs typeface="Yu Gothic"/>
              </a:defRPr>
            </a:pPr>
            <a:r>
              <a:rPr sz="1950" b="1" i="0">
                <a:solidFill>
                  <a:srgbClr val="111111"/>
                </a:solidFill>
                <a:latin typeface="Yu Gothic"/>
                <a:ea typeface="Yu Gothic"/>
                <a:cs typeface="Yu Gothic"/>
              </a:rPr>
              <a:t>決める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BD25CBA-FC84-4A94-905A-EEA6DABC1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4000500" y="800100"/>
            <a:ext cx="7429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111111"/>
            </a:solidFill>
            <a:prstDash val="solid"/>
          </a:ln>
        </p:spPr>
      </p:sp>
      <p:graphicFrame>
        <p:nvGraphicFramePr>
          <p:cNvPr id="20" name=""/>
          <p:cNvGraphicFramePr/>
          <p:nvPr/>
        </p:nvGraphicFramePr>
        <p:xfrm>
          <a:off xmlns:a="http://schemas.openxmlformats.org/drawingml/2006/main" x="4000500" y="847725"/>
          <a:ext xmlns:a="http://schemas.openxmlformats.org/drawingml/2006/main" cx="7429500" cy="4305300"/>
        </p:xfrm>
        <a:graphic xmlns:a="http://schemas.openxmlformats.org/drawingml/2006/main">
          <a:graphicData uri="http://schemas.openxmlformats.org/drawingml/2006/table">
            <a:tbl>
              <a:tblPr firstRow="0" firstCol="0" bandRow="0"/>
              <a:tblGrid>
                <a:gridCol w="2095500"/>
                <a:gridCol w="4381500"/>
                <a:gridCol w="952500"/>
              </a:tblGrid>
              <a:tr h="53340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650" b="1">
                          <a:solidFill>
                            <a:srgbClr val="111111"/>
                          </a:solidFill>
                          <a:latin typeface="Yu Gothic"/>
                          <a:ea typeface="Yu Gothic"/>
                          <a:cs typeface="Yu Gothic"/>
                        </a:rPr>
                        <a:t>確認すること</a:t>
                      </a:r>
                    </a:p>
                  </a:txBody>
                  <a:tcPr marL="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111111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650" b="1">
                          <a:solidFill>
                            <a:srgbClr val="111111"/>
                          </a:solidFill>
                          <a:latin typeface="Yu Gothic"/>
                          <a:ea typeface="Yu Gothic"/>
                          <a:cs typeface="Yu Gothic"/>
                        </a:rPr>
                        <a:t>決めておく内容</a:t>
                      </a:r>
                    </a:p>
                  </a:txBody>
                  <a:tcPr marL="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111111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ctr"/>
                      <a:r>
                        <a:rPr sz="1650" b="1">
                          <a:solidFill>
                            <a:srgbClr val="111111"/>
                          </a:solidFill>
                          <a:latin typeface="Yu Gothic"/>
                          <a:ea typeface="Yu Gothic"/>
                          <a:cs typeface="Yu Gothic"/>
                        </a:rPr>
                        <a:t>確認</a:t>
                      </a:r>
                    </a:p>
                  </a:txBody>
                  <a:tcPr marL="38100" marR="381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111111"/>
                      </a:solidFill>
                    </a:lnB>
                    <a:noFill/>
                  </a:tcPr>
                </a:tc>
              </a:tr>
              <a:tr h="62865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875" b="1">
                          <a:solidFill>
                            <a:srgbClr val="E0301E"/>
                          </a:solidFill>
                          <a:latin typeface="Yu Gothic"/>
                          <a:ea typeface="Yu Gothic"/>
                          <a:cs typeface="Yu Gothic"/>
                        </a:rPr>
                        <a:t>目的</a:t>
                      </a:r>
                    </a:p>
                  </a:txBody>
                  <a:tcPr marL="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FCEC7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875" b="0">
                          <a:solidFill>
                            <a:srgbClr val="111111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何を話したいか</a:t>
                      </a:r>
                    </a:p>
                  </a:txBody>
                  <a:tcPr marL="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FCEC7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ctr"/>
                      <a:r>
                        <a:rPr sz="1875" b="0">
                          <a:solidFill>
                            <a:srgbClr val="111111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□</a:t>
                      </a:r>
                    </a:p>
                  </a:txBody>
                  <a:tcPr marL="38100" marR="381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FCEC7"/>
                      </a:solidFill>
                    </a:lnB>
                    <a:noFill/>
                  </a:tcPr>
                </a:tc>
              </a:tr>
              <a:tr h="62865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875" b="1">
                          <a:solidFill>
                            <a:srgbClr val="E0301E"/>
                          </a:solidFill>
                          <a:latin typeface="Yu Gothic"/>
                          <a:ea typeface="Yu Gothic"/>
                          <a:cs typeface="Yu Gothic"/>
                        </a:rPr>
                        <a:t>本・テーマ</a:t>
                      </a:r>
                    </a:p>
                  </a:txBody>
                  <a:tcPr marL="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FCEC7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875" b="0">
                          <a:solidFill>
                            <a:srgbClr val="111111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同じ本か、持ち寄りか</a:t>
                      </a:r>
                    </a:p>
                  </a:txBody>
                  <a:tcPr marL="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FCEC7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ctr"/>
                      <a:r>
                        <a:rPr sz="1875" b="0">
                          <a:solidFill>
                            <a:srgbClr val="111111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□</a:t>
                      </a:r>
                    </a:p>
                  </a:txBody>
                  <a:tcPr marL="38100" marR="381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FCEC7"/>
                      </a:solidFill>
                    </a:lnB>
                    <a:noFill/>
                  </a:tcPr>
                </a:tc>
              </a:tr>
              <a:tr h="62865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875" b="1">
                          <a:solidFill>
                            <a:srgbClr val="E0301E"/>
                          </a:solidFill>
                          <a:latin typeface="Yu Gothic"/>
                          <a:ea typeface="Yu Gothic"/>
                          <a:cs typeface="Yu Gothic"/>
                        </a:rPr>
                        <a:t>日時</a:t>
                      </a:r>
                    </a:p>
                  </a:txBody>
                  <a:tcPr marL="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FCEC7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875" b="0">
                          <a:solidFill>
                            <a:srgbClr val="111111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開始時刻と終了時刻</a:t>
                      </a:r>
                    </a:p>
                  </a:txBody>
                  <a:tcPr marL="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FCEC7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ctr"/>
                      <a:r>
                        <a:rPr sz="1875" b="0">
                          <a:solidFill>
                            <a:srgbClr val="111111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□</a:t>
                      </a:r>
                    </a:p>
                  </a:txBody>
                  <a:tcPr marL="38100" marR="381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FCEC7"/>
                      </a:solidFill>
                    </a:lnB>
                    <a:noFill/>
                  </a:tcPr>
                </a:tc>
              </a:tr>
              <a:tr h="62865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875" b="1">
                          <a:solidFill>
                            <a:srgbClr val="E0301E"/>
                          </a:solidFill>
                          <a:latin typeface="Yu Gothic"/>
                          <a:ea typeface="Yu Gothic"/>
                          <a:cs typeface="Yu Gothic"/>
                        </a:rPr>
                        <a:t>場所</a:t>
                      </a:r>
                    </a:p>
                  </a:txBody>
                  <a:tcPr marL="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FCEC7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875" b="0">
                          <a:solidFill>
                            <a:srgbClr val="111111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会場または接続先</a:t>
                      </a:r>
                    </a:p>
                  </a:txBody>
                  <a:tcPr marL="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FCEC7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ctr"/>
                      <a:r>
                        <a:rPr sz="1875" b="0">
                          <a:solidFill>
                            <a:srgbClr val="111111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□</a:t>
                      </a:r>
                    </a:p>
                  </a:txBody>
                  <a:tcPr marL="38100" marR="381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FCEC7"/>
                      </a:solidFill>
                    </a:lnB>
                    <a:noFill/>
                  </a:tcPr>
                </a:tc>
              </a:tr>
              <a:tr h="62865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875" b="1">
                          <a:solidFill>
                            <a:srgbClr val="E0301E"/>
                          </a:solidFill>
                          <a:latin typeface="Yu Gothic"/>
                          <a:ea typeface="Yu Gothic"/>
                          <a:cs typeface="Yu Gothic"/>
                        </a:rPr>
                        <a:t>参加方法</a:t>
                      </a:r>
                    </a:p>
                  </a:txBody>
                  <a:tcPr marL="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FCEC7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875" b="0">
                          <a:solidFill>
                            <a:srgbClr val="111111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申込み方法と人数</a:t>
                      </a:r>
                    </a:p>
                  </a:txBody>
                  <a:tcPr marL="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FCEC7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ctr"/>
                      <a:r>
                        <a:rPr sz="1875" b="0">
                          <a:solidFill>
                            <a:srgbClr val="111111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□</a:t>
                      </a:r>
                    </a:p>
                  </a:txBody>
                  <a:tcPr marL="38100" marR="381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FCEC7"/>
                      </a:solidFill>
                    </a:lnB>
                    <a:noFill/>
                  </a:tcPr>
                </a:tc>
              </a:tr>
              <a:tr h="628650"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875" b="1">
                          <a:solidFill>
                            <a:srgbClr val="E0301E"/>
                          </a:solidFill>
                          <a:latin typeface="Yu Gothic"/>
                          <a:ea typeface="Yu Gothic"/>
                          <a:cs typeface="Yu Gothic"/>
                        </a:rPr>
                        <a:t>進行役</a:t>
                      </a:r>
                    </a:p>
                  </a:txBody>
                  <a:tcPr marL="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l"/>
                      <a:r>
                        <a:rPr sz="1875" b="0">
                          <a:solidFill>
                            <a:srgbClr val="111111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当日の担当者</a:t>
                      </a:r>
                    </a:p>
                  </a:txBody>
                  <a:tcPr marL="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ctr"/>
                      <a:r>
                        <a:rPr sz="1875" b="0">
                          <a:solidFill>
                            <a:srgbClr val="111111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□</a:t>
                      </a:r>
                    </a:p>
                  </a:txBody>
                  <a:tcPr marL="38100" marR="381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528980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  <a:effectStyle>
          <a:effectLst>
            <a:outerShdw blurRad="323850" dist="133350" dir="5400000">
              <a:srgbClr val="1C3A2F">
                <a:alpha val="16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2026-09-22T17:58:47.2500000Z</dcterms:created>
  <dcterms:modified xsi:type="dcterms:W3CDTF">2026-09-22T17:58:47.2500000Z</dcterms:modified>
</coreProperties>
</file>