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d264ba83bdc4f58" /><Relationship Type="http://schemas.openxmlformats.org/officeDocument/2006/relationships/extended-properties" Target="/docProps/app.xml" Id="R6e5f9c6355e245da" /><Relationship Type="http://schemas.openxmlformats.org/officeDocument/2006/relationships/officeDocument" Target="/ppt/presentation.xml" Id="R1b1d87895c024b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ad04030dfea429b"/>
  </p:sldMasterIdLst>
  <p:notesMasterIdLst>
    <p:notesMasterId xmlns:r="http://schemas.openxmlformats.org/officeDocument/2006/relationships" r:id="R9960f7db96a443a3"/>
  </p:notesMasterIdLst>
  <p:sldIdLst>
    <p:sldId xmlns:r="http://schemas.openxmlformats.org/officeDocument/2006/relationships" id="256" r:id="R1e1975d5e205499d"/>
    <p:sldId xmlns:r="http://schemas.openxmlformats.org/officeDocument/2006/relationships" id="257" r:id="R094add512c8d4abe"/>
    <p:sldId xmlns:r="http://schemas.openxmlformats.org/officeDocument/2006/relationships" id="258" r:id="R49dcf0d232e84b45"/>
    <p:sldId xmlns:r="http://schemas.openxmlformats.org/officeDocument/2006/relationships" id="259" r:id="Rcfca860424934fb4"/>
    <p:sldId xmlns:r="http://schemas.openxmlformats.org/officeDocument/2006/relationships" id="260" r:id="Rc4e25efc77984b92"/>
    <p:sldId xmlns:r="http://schemas.openxmlformats.org/officeDocument/2006/relationships" id="261" r:id="Rac042827ec1c4ff3"/>
    <p:sldId xmlns:r="http://schemas.openxmlformats.org/officeDocument/2006/relationships" id="262" r:id="R82e7cc658a66412c"/>
    <p:sldId xmlns:r="http://schemas.openxmlformats.org/officeDocument/2006/relationships" id="263" r:id="R0aa5649ab64b468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92d7bbb71b41a9" /><Relationship Type="http://schemas.openxmlformats.org/officeDocument/2006/relationships/slideMaster" Target="/ppt/slideMasters/slideMaster1.xml" Id="R9ad04030dfea429b" /><Relationship Type="http://schemas.openxmlformats.org/officeDocument/2006/relationships/notesMaster" Target="/ppt/notesMasters/notesMaster1.xml" Id="R9960f7db96a443a3" /><Relationship Type="http://schemas.openxmlformats.org/officeDocument/2006/relationships/presProps" Target="/ppt/presProps.xml" Id="R88adc9eea5154ef1" /><Relationship Type="http://schemas.openxmlformats.org/officeDocument/2006/relationships/tableStyles" Target="/ppt/tableStyles.xml" Id="R1783a153f00c432d" /><Relationship Type="http://schemas.openxmlformats.org/officeDocument/2006/relationships/slide" Target="/ppt/slides/slide1.xml" Id="R1e1975d5e205499d" /><Relationship Type="http://schemas.openxmlformats.org/officeDocument/2006/relationships/slide" Target="/ppt/slides/slide2.xml" Id="R094add512c8d4abe" /><Relationship Type="http://schemas.openxmlformats.org/officeDocument/2006/relationships/slide" Target="/ppt/slides/slide3.xml" Id="R49dcf0d232e84b45" /><Relationship Type="http://schemas.openxmlformats.org/officeDocument/2006/relationships/slide" Target="/ppt/slides/slide4.xml" Id="Rcfca860424934fb4" /><Relationship Type="http://schemas.openxmlformats.org/officeDocument/2006/relationships/slide" Target="/ppt/slides/slide5.xml" Id="Rc4e25efc77984b92" /><Relationship Type="http://schemas.openxmlformats.org/officeDocument/2006/relationships/slide" Target="/ppt/slides/slide6.xml" Id="Rac042827ec1c4ff3" /><Relationship Type="http://schemas.openxmlformats.org/officeDocument/2006/relationships/slide" Target="/ppt/slides/slide7.xml" Id="R82e7cc658a66412c" /><Relationship Type="http://schemas.openxmlformats.org/officeDocument/2006/relationships/slide" Target="/ppt/slides/slide8.xml" Id="R0aa5649ab64b468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0b0f9ea4fee4f6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20bccf21884501" /><Relationship Type="http://schemas.openxmlformats.org/officeDocument/2006/relationships/notesMaster" Target="/ppt/notesMasters/notesMaster1.xml" Id="Re0a185e23f3d4a5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909cb38ec234eab" /><Relationship Type="http://schemas.openxmlformats.org/officeDocument/2006/relationships/notesMaster" Target="/ppt/notesMasters/notesMaster1.xml" Id="R97124fa455c64fe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6b7ec247f148e5" /><Relationship Type="http://schemas.openxmlformats.org/officeDocument/2006/relationships/notesMaster" Target="/ppt/notesMasters/notesMaster1.xml" Id="Rf49e3bf9fb3c42d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6eee706f1e34f2f" /><Relationship Type="http://schemas.openxmlformats.org/officeDocument/2006/relationships/notesMaster" Target="/ppt/notesMasters/notesMaster1.xml" Id="R5dc9a7ff9a7845e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ac977b0eeab4f3a" /><Relationship Type="http://schemas.openxmlformats.org/officeDocument/2006/relationships/notesMaster" Target="/ppt/notesMasters/notesMaster1.xml" Id="R3daf5d0632b342c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10bae4db37b478c" /><Relationship Type="http://schemas.openxmlformats.org/officeDocument/2006/relationships/notesMaster" Target="/ppt/notesMasters/notesMaster1.xml" Id="Rf5c0e4b1341f4f1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1c41789c5644c8d" /><Relationship Type="http://schemas.openxmlformats.org/officeDocument/2006/relationships/notesMaster" Target="/ppt/notesMasters/notesMaster1.xml" Id="Rad17969e515044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013125a237a4600" /><Relationship Type="http://schemas.openxmlformats.org/officeDocument/2006/relationships/notesMaster" Target="/ppt/notesMasters/notesMaster1.xml" Id="Rc143b74ad11a460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b70c066ac047f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e42c8880c71449e" /><Relationship Type="http://schemas.openxmlformats.org/officeDocument/2006/relationships/slideLayout" Target="/ppt/slideLayouts/slideLayout1.xml" Id="R7e3a3b3f7efb4c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e3a3b3f7efb4c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9deab8f76740f1" /><Relationship Type="http://schemas.openxmlformats.org/officeDocument/2006/relationships/notesSlide" Target="/ppt/notesSlides/notesSlide1.xml" Id="R255a336e07634e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a3e21846b0408a" /><Relationship Type="http://schemas.openxmlformats.org/officeDocument/2006/relationships/notesSlide" Target="/ppt/notesSlides/notesSlide2.xml" Id="R325828475ddf42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bdcd698d234e75" /><Relationship Type="http://schemas.openxmlformats.org/officeDocument/2006/relationships/notesSlide" Target="/ppt/notesSlides/notesSlide3.xml" Id="Rcfcb044489454e4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d4c9776f4645cf" /><Relationship Type="http://schemas.openxmlformats.org/officeDocument/2006/relationships/notesSlide" Target="/ppt/notesSlides/notesSlide4.xml" Id="R1c1d199b0c16410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60766de42041ca" /><Relationship Type="http://schemas.openxmlformats.org/officeDocument/2006/relationships/notesSlide" Target="/ppt/notesSlides/notesSlide5.xml" Id="Rdec559cc5ef24dc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c4d30a3aed4d79" /><Relationship Type="http://schemas.openxmlformats.org/officeDocument/2006/relationships/notesSlide" Target="/ppt/notesSlides/notesSlide6.xml" Id="Rfc2b099aa01f45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8889b8708b4f51" /><Relationship Type="http://schemas.openxmlformats.org/officeDocument/2006/relationships/notesSlide" Target="/ppt/notesSlides/notesSlide7.xml" Id="Rc8aa1284587441c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c0497b2ef7417a" /><Relationship Type="http://schemas.openxmlformats.org/officeDocument/2006/relationships/notesSlide" Target="/ppt/notesSlides/notesSlide8.xml" Id="R9a051b6b0ed243e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4968C9-4323-4E2C-8C12-F496F10D5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0"/>
            <a:ext cx="12192000" cy="1143000"/>
          </a:xfrm>
          <a:custGeom xmlns:a="http://schemas.openxmlformats.org/drawingml/2006/main">
            <a:pathLst>
              <a:path w="12192000" h="1143000">
                <a:moveTo>
                  <a:pt x="0" y="0"/>
                </a:moveTo>
                <a:lnTo>
                  <a:pt x="304800" y="1321"/>
                </a:lnTo>
                <a:lnTo>
                  <a:pt x="609600" y="5277"/>
                </a:lnTo>
                <a:lnTo>
                  <a:pt x="914400" y="11843"/>
                </a:lnTo>
                <a:lnTo>
                  <a:pt x="1219200" y="20978"/>
                </a:lnTo>
                <a:lnTo>
                  <a:pt x="1524000" y="32627"/>
                </a:lnTo>
                <a:lnTo>
                  <a:pt x="1828800" y="46717"/>
                </a:lnTo>
                <a:lnTo>
                  <a:pt x="2133600" y="63162"/>
                </a:lnTo>
                <a:lnTo>
                  <a:pt x="2438400" y="81860"/>
                </a:lnTo>
                <a:lnTo>
                  <a:pt x="2743200" y="102696"/>
                </a:lnTo>
                <a:lnTo>
                  <a:pt x="3048000" y="125541"/>
                </a:lnTo>
                <a:lnTo>
                  <a:pt x="3352800" y="150255"/>
                </a:lnTo>
                <a:lnTo>
                  <a:pt x="3657600" y="176686"/>
                </a:lnTo>
                <a:lnTo>
                  <a:pt x="3962400" y="204669"/>
                </a:lnTo>
                <a:lnTo>
                  <a:pt x="4267200" y="234033"/>
                </a:lnTo>
                <a:lnTo>
                  <a:pt x="4572000" y="264597"/>
                </a:lnTo>
                <a:lnTo>
                  <a:pt x="4876800" y="296173"/>
                </a:lnTo>
                <a:lnTo>
                  <a:pt x="5181600" y="328564"/>
                </a:lnTo>
                <a:lnTo>
                  <a:pt x="5486400" y="361573"/>
                </a:lnTo>
                <a:lnTo>
                  <a:pt x="5791200" y="394995"/>
                </a:lnTo>
                <a:lnTo>
                  <a:pt x="6096000" y="428625"/>
                </a:lnTo>
                <a:lnTo>
                  <a:pt x="6400800" y="462255"/>
                </a:lnTo>
                <a:lnTo>
                  <a:pt x="6705600" y="495677"/>
                </a:lnTo>
                <a:lnTo>
                  <a:pt x="7010400" y="528686"/>
                </a:lnTo>
                <a:lnTo>
                  <a:pt x="7315200" y="561077"/>
                </a:lnTo>
                <a:lnTo>
                  <a:pt x="7620000" y="592653"/>
                </a:lnTo>
                <a:lnTo>
                  <a:pt x="7924800" y="623217"/>
                </a:lnTo>
                <a:lnTo>
                  <a:pt x="8229600" y="652581"/>
                </a:lnTo>
                <a:lnTo>
                  <a:pt x="8534400" y="680564"/>
                </a:lnTo>
                <a:lnTo>
                  <a:pt x="8839200" y="706995"/>
                </a:lnTo>
                <a:lnTo>
                  <a:pt x="9144000" y="731709"/>
                </a:lnTo>
                <a:lnTo>
                  <a:pt x="9448800" y="754554"/>
                </a:lnTo>
                <a:lnTo>
                  <a:pt x="9753600" y="775390"/>
                </a:lnTo>
                <a:lnTo>
                  <a:pt x="10058400" y="794088"/>
                </a:lnTo>
                <a:lnTo>
                  <a:pt x="10363200" y="810533"/>
                </a:lnTo>
                <a:lnTo>
                  <a:pt x="10668000" y="824623"/>
                </a:lnTo>
                <a:lnTo>
                  <a:pt x="10972800" y="836272"/>
                </a:lnTo>
                <a:lnTo>
                  <a:pt x="11277600" y="845407"/>
                </a:lnTo>
                <a:lnTo>
                  <a:pt x="11582400" y="851973"/>
                </a:lnTo>
                <a:lnTo>
                  <a:pt x="11887200" y="855929"/>
                </a:lnTo>
                <a:lnTo>
                  <a:pt x="12192000" y="857250"/>
                </a:lnTo>
                <a:lnTo>
                  <a:pt x="12192000" y="1143000"/>
                </a:lnTo>
                <a:lnTo>
                  <a:pt x="0" y="1143000"/>
                </a:lnTo>
                <a:close/>
              </a:path>
            </a:pathLst>
          </a:custGeom>
          <a:solidFill xmlns:a="http://schemas.openxmlformats.org/drawingml/2006/main">
            <a:srgbClr val="173B3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0C6F91-0F36-467C-AB0D-BFA2569F0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953000"/>
            <a:ext cx="12192000" cy="1905000"/>
          </a:xfrm>
          <a:custGeom xmlns:a="http://schemas.openxmlformats.org/drawingml/2006/main">
            <a:pathLst>
              <a:path w="12192000" h="1905000">
                <a:moveTo>
                  <a:pt x="0" y="1143000"/>
                </a:moveTo>
                <a:lnTo>
                  <a:pt x="304800" y="1141238"/>
                </a:lnTo>
                <a:lnTo>
                  <a:pt x="609600" y="1135964"/>
                </a:lnTo>
                <a:lnTo>
                  <a:pt x="914400" y="1127209"/>
                </a:lnTo>
                <a:lnTo>
                  <a:pt x="1219200" y="1115029"/>
                </a:lnTo>
                <a:lnTo>
                  <a:pt x="1524000" y="1099497"/>
                </a:lnTo>
                <a:lnTo>
                  <a:pt x="1828800" y="1080710"/>
                </a:lnTo>
                <a:lnTo>
                  <a:pt x="2133600" y="1058784"/>
                </a:lnTo>
                <a:lnTo>
                  <a:pt x="2438400" y="1033853"/>
                </a:lnTo>
                <a:lnTo>
                  <a:pt x="2743200" y="1006072"/>
                </a:lnTo>
                <a:lnTo>
                  <a:pt x="3048000" y="975612"/>
                </a:lnTo>
                <a:lnTo>
                  <a:pt x="3352800" y="942660"/>
                </a:lnTo>
                <a:lnTo>
                  <a:pt x="3657600" y="907419"/>
                </a:lnTo>
                <a:lnTo>
                  <a:pt x="3962400" y="870108"/>
                </a:lnTo>
                <a:lnTo>
                  <a:pt x="4267200" y="830956"/>
                </a:lnTo>
                <a:lnTo>
                  <a:pt x="4572000" y="790204"/>
                </a:lnTo>
                <a:lnTo>
                  <a:pt x="4876800" y="748103"/>
                </a:lnTo>
                <a:lnTo>
                  <a:pt x="5181600" y="704914"/>
                </a:lnTo>
                <a:lnTo>
                  <a:pt x="5486400" y="660902"/>
                </a:lnTo>
                <a:lnTo>
                  <a:pt x="5791200" y="616339"/>
                </a:lnTo>
                <a:lnTo>
                  <a:pt x="6096000" y="571500"/>
                </a:lnTo>
                <a:lnTo>
                  <a:pt x="6400800" y="526661"/>
                </a:lnTo>
                <a:lnTo>
                  <a:pt x="6705600" y="482098"/>
                </a:lnTo>
                <a:lnTo>
                  <a:pt x="7010400" y="438086"/>
                </a:lnTo>
                <a:lnTo>
                  <a:pt x="7315200" y="394897"/>
                </a:lnTo>
                <a:lnTo>
                  <a:pt x="7620000" y="352796"/>
                </a:lnTo>
                <a:lnTo>
                  <a:pt x="7924800" y="312044"/>
                </a:lnTo>
                <a:lnTo>
                  <a:pt x="8229600" y="272892"/>
                </a:lnTo>
                <a:lnTo>
                  <a:pt x="8534400" y="235581"/>
                </a:lnTo>
                <a:lnTo>
                  <a:pt x="8839200" y="200340"/>
                </a:lnTo>
                <a:lnTo>
                  <a:pt x="9144000" y="167388"/>
                </a:lnTo>
                <a:lnTo>
                  <a:pt x="9448800" y="136928"/>
                </a:lnTo>
                <a:lnTo>
                  <a:pt x="9753600" y="109147"/>
                </a:lnTo>
                <a:lnTo>
                  <a:pt x="10058400" y="84216"/>
                </a:lnTo>
                <a:lnTo>
                  <a:pt x="10363200" y="62290"/>
                </a:lnTo>
                <a:lnTo>
                  <a:pt x="10668000" y="43503"/>
                </a:lnTo>
                <a:lnTo>
                  <a:pt x="10972800" y="27971"/>
                </a:lnTo>
                <a:lnTo>
                  <a:pt x="11277600" y="15791"/>
                </a:lnTo>
                <a:lnTo>
                  <a:pt x="11582400" y="7036"/>
                </a:lnTo>
                <a:lnTo>
                  <a:pt x="11887200" y="1762"/>
                </a:lnTo>
                <a:lnTo>
                  <a:pt x="12192000" y="0"/>
                </a:lnTo>
                <a:lnTo>
                  <a:pt x="12192000" y="1905000"/>
                </a:lnTo>
                <a:lnTo>
                  <a:pt x="0" y="1905000"/>
                </a:lnTo>
                <a:close/>
              </a:path>
            </a:pathLst>
          </a:custGeom>
          <a:solidFill xmlns:a="http://schemas.openxmlformats.org/drawingml/2006/main">
            <a:srgbClr val="5C8A6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DD1354-7AFA-479B-9F5A-B9249CE2B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095750"/>
            <a:ext cx="12192000" cy="2762250"/>
          </a:xfrm>
          <a:custGeom xmlns:a="http://schemas.openxmlformats.org/drawingml/2006/main">
            <a:pathLst>
              <a:path w="12192000" h="2762250">
                <a:moveTo>
                  <a:pt x="0" y="0"/>
                </a:moveTo>
                <a:lnTo>
                  <a:pt x="304800" y="2936"/>
                </a:lnTo>
                <a:lnTo>
                  <a:pt x="609600" y="11727"/>
                </a:lnTo>
                <a:lnTo>
                  <a:pt x="914400" y="26318"/>
                </a:lnTo>
                <a:lnTo>
                  <a:pt x="1219200" y="46619"/>
                </a:lnTo>
                <a:lnTo>
                  <a:pt x="1524000" y="72505"/>
                </a:lnTo>
                <a:lnTo>
                  <a:pt x="1828800" y="103816"/>
                </a:lnTo>
                <a:lnTo>
                  <a:pt x="2133600" y="140360"/>
                </a:lnTo>
                <a:lnTo>
                  <a:pt x="2438400" y="181911"/>
                </a:lnTo>
                <a:lnTo>
                  <a:pt x="2743200" y="228213"/>
                </a:lnTo>
                <a:lnTo>
                  <a:pt x="3048000" y="278981"/>
                </a:lnTo>
                <a:lnTo>
                  <a:pt x="3352800" y="333901"/>
                </a:lnTo>
                <a:lnTo>
                  <a:pt x="3657600" y="392635"/>
                </a:lnTo>
                <a:lnTo>
                  <a:pt x="3962400" y="454820"/>
                </a:lnTo>
                <a:lnTo>
                  <a:pt x="4267200" y="520074"/>
                </a:lnTo>
                <a:lnTo>
                  <a:pt x="4572000" y="587994"/>
                </a:lnTo>
                <a:lnTo>
                  <a:pt x="4876800" y="658161"/>
                </a:lnTo>
                <a:lnTo>
                  <a:pt x="5181600" y="730143"/>
                </a:lnTo>
                <a:lnTo>
                  <a:pt x="5486400" y="803496"/>
                </a:lnTo>
                <a:lnTo>
                  <a:pt x="5791200" y="877768"/>
                </a:lnTo>
                <a:lnTo>
                  <a:pt x="6096000" y="952500"/>
                </a:lnTo>
                <a:lnTo>
                  <a:pt x="6400800" y="1027232"/>
                </a:lnTo>
                <a:lnTo>
                  <a:pt x="6705600" y="1101504"/>
                </a:lnTo>
                <a:lnTo>
                  <a:pt x="7010400" y="1174857"/>
                </a:lnTo>
                <a:lnTo>
                  <a:pt x="7315200" y="1246839"/>
                </a:lnTo>
                <a:lnTo>
                  <a:pt x="7620000" y="1317006"/>
                </a:lnTo>
                <a:lnTo>
                  <a:pt x="7924800" y="1384926"/>
                </a:lnTo>
                <a:lnTo>
                  <a:pt x="8229600" y="1450180"/>
                </a:lnTo>
                <a:lnTo>
                  <a:pt x="8534400" y="1512365"/>
                </a:lnTo>
                <a:lnTo>
                  <a:pt x="8839200" y="1571099"/>
                </a:lnTo>
                <a:lnTo>
                  <a:pt x="9144000" y="1626019"/>
                </a:lnTo>
                <a:lnTo>
                  <a:pt x="9448800" y="1676787"/>
                </a:lnTo>
                <a:lnTo>
                  <a:pt x="9753600" y="1723089"/>
                </a:lnTo>
                <a:lnTo>
                  <a:pt x="10058400" y="1764640"/>
                </a:lnTo>
                <a:lnTo>
                  <a:pt x="10363200" y="1801184"/>
                </a:lnTo>
                <a:lnTo>
                  <a:pt x="10668000" y="1832495"/>
                </a:lnTo>
                <a:lnTo>
                  <a:pt x="10972800" y="1858381"/>
                </a:lnTo>
                <a:lnTo>
                  <a:pt x="11277600" y="1878682"/>
                </a:lnTo>
                <a:lnTo>
                  <a:pt x="11582400" y="1893273"/>
                </a:lnTo>
                <a:lnTo>
                  <a:pt x="11887200" y="1902064"/>
                </a:lnTo>
                <a:lnTo>
                  <a:pt x="12192000" y="1905000"/>
                </a:lnTo>
                <a:lnTo>
                  <a:pt x="12192000" y="2762250"/>
                </a:lnTo>
                <a:lnTo>
                  <a:pt x="0" y="2762250"/>
                </a:lnTo>
                <a:close/>
              </a:path>
            </a:pathLst>
          </a:custGeom>
          <a:solidFill xmlns:a="http://schemas.openxmlformats.org/drawingml/2006/main">
            <a:srgbClr val="DDE8D6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770120-5C71-4803-9DE4-7BB2ECF95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6668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5412FD-F345-4ED1-8ABA-32EB81709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"/>
            <a:ext cx="1809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B31"/>
          </a:solidFill>
          <a:ln xmlns:a="http://schemas.openxmlformats.org/drawingml/2006/main" w="0">
            <a:noFill/>
          </a:ln>
        </p:spPr>
      </p:sp>
      <p:sp>
        <p:nvSpPr>
          <p:cNvPr id="6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AD9CD00D-3100-47E6-A840-403FDDFB8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FFFDF8"/>
                </a:solidFill>
                <a:latin typeface="Century Gothic"/>
                <a:ea typeface="Century Gothic"/>
                <a:cs typeface="Century Gothic"/>
              </a:defRPr>
            </a:pPr>
            <a:r>
              <a:rPr sz="900" b="1" i="0">
                <a:solidFill>
                  <a:srgbClr val="FFFDF8"/>
                </a:solidFill>
                <a:latin typeface="Century Gothic"/>
                <a:ea typeface="Century Gothic"/>
                <a:cs typeface="Century Gothic"/>
              </a:rPr>
              <a:t>AI NASU LIFE</a:t>
            </a:r>
          </a:p>
        </p:txBody>
      </p:sp>
      <p:sp>
        <p:nvSpPr>
          <p:cNvPr id="7" name="読書会の はじめ方">
            <a:extLst xmlns:a="http://schemas.openxmlformats.org/drawingml/2006/main">
              <a:ext uri="{FF2B5EF4-FFF2-40B4-BE49-F238E27FC236}">
                <a16:creationId xmlns:a16="http://schemas.microsoft.com/office/drawing/2014/main" id="{B1988298-13F7-4655-9FD0-3490BF3F2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28750"/>
            <a:ext cx="60960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0" b="1" i="0">
                <a:solidFill>
                  <a:srgbClr val="173B31"/>
                </a:solidFill>
                <a:latin typeface="Yu Gothic"/>
                <a:ea typeface="Yu Gothic"/>
                <a:cs typeface="Yu Gothic"/>
              </a:defRPr>
            </a:pPr>
            <a:r>
              <a:rPr sz="7500" b="1" i="0">
                <a:solidFill>
                  <a:srgbClr val="173B31"/>
                </a:solidFill>
                <a:latin typeface="Yu Gothic"/>
                <a:ea typeface="Yu Gothic"/>
                <a:cs typeface="Yu Gothic"/>
              </a:rPr>
              <a:t>読書会の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7500" b="1" i="0">
                <a:solidFill>
                  <a:srgbClr val="173B31"/>
                </a:solidFill>
                <a:latin typeface="Yu Gothic"/>
                <a:ea typeface="Yu Gothic"/>
                <a:cs typeface="Yu Gothic"/>
              </a:defRPr>
            </a:pPr>
            <a:r>
              <a:rPr sz="7500" b="1" i="0">
                <a:solidFill>
                  <a:srgbClr val="173B31"/>
                </a:solidFill>
                <a:latin typeface="Yu Gothic"/>
                <a:ea typeface="Yu Gothic"/>
                <a:cs typeface="Yu Gothic"/>
              </a:rPr>
              <a:t>はじめ方</a:t>
            </a:r>
          </a:p>
        </p:txBody>
      </p:sp>
      <p:sp>
        <p:nvSpPr>
          <p:cNvPr id="8" name="準備から当日の対話まで">
            <a:extLst xmlns:a="http://schemas.openxmlformats.org/drawingml/2006/main">
              <a:ext uri="{FF2B5EF4-FFF2-40B4-BE49-F238E27FC236}">
                <a16:creationId xmlns:a16="http://schemas.microsoft.com/office/drawing/2014/main" id="{D2A8EAF3-826A-4670-8A57-8E87C9561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38600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10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準備から当日の対話まで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14C6E0-FE90-46F6-ADEF-55B16E185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2006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C8A6A"/>
          </a:solidFill>
          <a:ln xmlns:a="http://schemas.openxmlformats.org/drawingml/2006/main" w="0">
            <a:noFill/>
          </a:ln>
        </p:spPr>
      </p:sp>
      <p:sp>
        <p:nvSpPr>
          <p:cNvPr id="10" name="本を選ぶ">
            <a:extLst xmlns:a="http://schemas.openxmlformats.org/drawingml/2006/main">
              <a:ext uri="{FF2B5EF4-FFF2-40B4-BE49-F238E27FC236}">
                <a16:creationId xmlns:a16="http://schemas.microsoft.com/office/drawing/2014/main" id="{621C969C-C095-4D1F-870C-67E2C80D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1244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本を選ぶ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AB233A-CC70-4A8E-AE94-D2CFF5BE4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2006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12" name="人を招く">
            <a:extLst xmlns:a="http://schemas.openxmlformats.org/drawingml/2006/main">
              <a:ext uri="{FF2B5EF4-FFF2-40B4-BE49-F238E27FC236}">
                <a16:creationId xmlns:a16="http://schemas.microsoft.com/office/drawing/2014/main" id="{D956F3C5-7165-4A22-A00D-3BBFAC49A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1244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人を招く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4D6980-6F8A-4130-BF4D-ECD3B4FFD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2006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3B31"/>
          </a:solidFill>
          <a:ln xmlns:a="http://schemas.openxmlformats.org/drawingml/2006/main" w="0">
            <a:noFill/>
          </a:ln>
        </p:spPr>
      </p:sp>
      <p:sp>
        <p:nvSpPr>
          <p:cNvPr id="14" name="対話する">
            <a:extLst xmlns:a="http://schemas.openxmlformats.org/drawingml/2006/main">
              <a:ext uri="{FF2B5EF4-FFF2-40B4-BE49-F238E27FC236}">
                <a16:creationId xmlns:a16="http://schemas.microsoft.com/office/drawing/2014/main" id="{BA0FFA24-5B83-48B1-A7F1-DDBADAF5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1244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対話する</a:t>
            </a:r>
          </a:p>
        </p:txBody>
      </p:sp>
      <p:sp>
        <p:nvSpPr>
          <p:cNvPr id="15" name="01  COVER">
            <a:extLst xmlns:a="http://schemas.openxmlformats.org/drawingml/2006/main">
              <a:ext uri="{FF2B5EF4-FFF2-40B4-BE49-F238E27FC236}">
                <a16:creationId xmlns:a16="http://schemas.microsoft.com/office/drawing/2014/main" id="{9AAEC677-88BA-48CE-AA3E-DCEA3135B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296025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C8A6A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5C8A6A"/>
                </a:solidFill>
                <a:latin typeface="Century Gothic"/>
                <a:ea typeface="Century Gothic"/>
                <a:cs typeface="Century Gothic"/>
              </a:rPr>
              <a:t>01  COVER</a:t>
            </a:r>
          </a:p>
        </p:txBody>
      </p:sp>
    </p:spTree>
    <p:extLst>
      <p:ext uri="{BB962C8B-B14F-4D97-AF65-F5344CB8AC3E}">
        <p14:creationId xmlns:p14="http://schemas.microsoft.com/office/powerpoint/2010/main" val="5529756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02  RELATIONSHIP">
            <a:extLst xmlns:a="http://schemas.openxmlformats.org/drawingml/2006/main">
              <a:ext uri="{FF2B5EF4-FFF2-40B4-BE49-F238E27FC236}">
                <a16:creationId xmlns:a16="http://schemas.microsoft.com/office/drawing/2014/main" id="{603B3C0B-F835-404B-940F-4DFE970A4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381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C8A6A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5C8A6A"/>
                </a:solidFill>
                <a:latin typeface="Century Gothic"/>
                <a:ea typeface="Century Gothic"/>
                <a:cs typeface="Century Gothic"/>
              </a:rPr>
              <a:t>02  RELATIONSHIP</a:t>
            </a:r>
          </a:p>
        </p:txBody>
      </p:sp>
      <p:sp>
        <p:nvSpPr>
          <p:cNvPr id="2" name="読書会をつくる3つの要素">
            <a:extLst xmlns:a="http://schemas.openxmlformats.org/drawingml/2006/main">
              <a:ext uri="{FF2B5EF4-FFF2-40B4-BE49-F238E27FC236}">
                <a16:creationId xmlns:a16="http://schemas.microsoft.com/office/drawing/2014/main" id="{E543F579-4423-4A71-B072-CD16767B2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915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1C3A2F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1C3A2F"/>
                </a:solidFill>
                <a:latin typeface="Yu Gothic"/>
                <a:ea typeface="Yu Gothic"/>
                <a:cs typeface="Yu Gothic"/>
              </a:rPr>
              <a:t>読書会をつくる3つの要素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642528-56D9-4CBA-A116-B0CFCFEB6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6353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4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4FED04C5-19FD-4B95-B066-14F29E08C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96025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C7F7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6C7F72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5C798E-9128-4481-8D2A-D87CC13BB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476750"/>
            <a:ext cx="12192000" cy="2381250"/>
          </a:xfrm>
          <a:custGeom xmlns:a="http://schemas.openxmlformats.org/drawingml/2006/main">
            <a:pathLst>
              <a:path w="12192000" h="2381250">
                <a:moveTo>
                  <a:pt x="0" y="0"/>
                </a:moveTo>
                <a:lnTo>
                  <a:pt x="304800" y="1762"/>
                </a:lnTo>
                <a:lnTo>
                  <a:pt x="609600" y="7036"/>
                </a:lnTo>
                <a:lnTo>
                  <a:pt x="914400" y="15791"/>
                </a:lnTo>
                <a:lnTo>
                  <a:pt x="1219200" y="27971"/>
                </a:lnTo>
                <a:lnTo>
                  <a:pt x="1524000" y="43503"/>
                </a:lnTo>
                <a:lnTo>
                  <a:pt x="1828800" y="62290"/>
                </a:lnTo>
                <a:lnTo>
                  <a:pt x="2133600" y="84216"/>
                </a:lnTo>
                <a:lnTo>
                  <a:pt x="2438400" y="109147"/>
                </a:lnTo>
                <a:lnTo>
                  <a:pt x="2743200" y="136928"/>
                </a:lnTo>
                <a:lnTo>
                  <a:pt x="3048000" y="167388"/>
                </a:lnTo>
                <a:lnTo>
                  <a:pt x="3352800" y="200340"/>
                </a:lnTo>
                <a:lnTo>
                  <a:pt x="3657600" y="235581"/>
                </a:lnTo>
                <a:lnTo>
                  <a:pt x="3962400" y="272892"/>
                </a:lnTo>
                <a:lnTo>
                  <a:pt x="4267200" y="312044"/>
                </a:lnTo>
                <a:lnTo>
                  <a:pt x="4572000" y="352796"/>
                </a:lnTo>
                <a:lnTo>
                  <a:pt x="4876800" y="394897"/>
                </a:lnTo>
                <a:lnTo>
                  <a:pt x="5181600" y="438086"/>
                </a:lnTo>
                <a:lnTo>
                  <a:pt x="5486400" y="482098"/>
                </a:lnTo>
                <a:lnTo>
                  <a:pt x="5791200" y="526661"/>
                </a:lnTo>
                <a:lnTo>
                  <a:pt x="6096000" y="571500"/>
                </a:lnTo>
                <a:lnTo>
                  <a:pt x="6400800" y="616339"/>
                </a:lnTo>
                <a:lnTo>
                  <a:pt x="6705600" y="660902"/>
                </a:lnTo>
                <a:lnTo>
                  <a:pt x="7010400" y="704914"/>
                </a:lnTo>
                <a:lnTo>
                  <a:pt x="7315200" y="748103"/>
                </a:lnTo>
                <a:lnTo>
                  <a:pt x="7620000" y="790204"/>
                </a:lnTo>
                <a:lnTo>
                  <a:pt x="7924800" y="830956"/>
                </a:lnTo>
                <a:lnTo>
                  <a:pt x="8229600" y="870108"/>
                </a:lnTo>
                <a:lnTo>
                  <a:pt x="8534400" y="907419"/>
                </a:lnTo>
                <a:lnTo>
                  <a:pt x="8839200" y="942660"/>
                </a:lnTo>
                <a:lnTo>
                  <a:pt x="9144000" y="975612"/>
                </a:lnTo>
                <a:lnTo>
                  <a:pt x="9448800" y="1006072"/>
                </a:lnTo>
                <a:lnTo>
                  <a:pt x="9753600" y="1033853"/>
                </a:lnTo>
                <a:lnTo>
                  <a:pt x="10058400" y="1058784"/>
                </a:lnTo>
                <a:lnTo>
                  <a:pt x="10363200" y="1080710"/>
                </a:lnTo>
                <a:lnTo>
                  <a:pt x="10668000" y="1099497"/>
                </a:lnTo>
                <a:lnTo>
                  <a:pt x="10972800" y="1115029"/>
                </a:lnTo>
                <a:lnTo>
                  <a:pt x="11277600" y="1127209"/>
                </a:lnTo>
                <a:lnTo>
                  <a:pt x="11582400" y="1135964"/>
                </a:lnTo>
                <a:lnTo>
                  <a:pt x="11887200" y="1141238"/>
                </a:lnTo>
                <a:lnTo>
                  <a:pt x="12192000" y="1143000"/>
                </a:lnTo>
                <a:lnTo>
                  <a:pt x="12192000" y="2381250"/>
                </a:lnTo>
                <a:lnTo>
                  <a:pt x="0" y="2381250"/>
                </a:lnTo>
                <a:close/>
              </a:path>
            </a:pathLst>
          </a:custGeom>
          <a:solidFill xmlns:a="http://schemas.openxmlformats.org/drawingml/2006/main">
            <a:srgbClr val="DDE8D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33F7D3-A2ED-402F-B7C0-915F8541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286000"/>
            <a:ext cx="2667000" cy="2667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245646"/>
              </a:gs>
              <a:gs pos="100000">
                <a:srgbClr val="173B31"/>
              </a:gs>
            </a:gsLst>
            <a:lin ang="2400000"/>
          </a:gra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7" name="読書会">
            <a:extLst xmlns:a="http://schemas.openxmlformats.org/drawingml/2006/main">
              <a:ext uri="{FF2B5EF4-FFF2-40B4-BE49-F238E27FC236}">
                <a16:creationId xmlns:a16="http://schemas.microsoft.com/office/drawing/2014/main" id="{C427B6DA-2834-4827-AA77-814B2E798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238500"/>
            <a:ext cx="228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200" b="1" i="0">
                <a:solidFill>
                  <a:srgbClr val="FFFDF8"/>
                </a:solidFill>
                <a:latin typeface="Yu Gothic"/>
                <a:ea typeface="Yu Gothic"/>
                <a:cs typeface="Yu Gothic"/>
              </a:defRPr>
            </a:pPr>
            <a:r>
              <a:rPr sz="4200" b="1" i="0">
                <a:solidFill>
                  <a:srgbClr val="FFFDF8"/>
                </a:solidFill>
                <a:latin typeface="Yu Gothic"/>
                <a:ea typeface="Yu Gothic"/>
                <a:cs typeface="Yu Gothic"/>
              </a:rPr>
              <a:t>読書会</a:t>
            </a:r>
          </a:p>
        </p:txBody>
      </p:sp>
      <p:sp>
        <p:nvSpPr>
          <p:cNvPr id="8" name="READING CIRCLE">
            <a:extLst xmlns:a="http://schemas.openxmlformats.org/drawingml/2006/main">
              <a:ext uri="{FF2B5EF4-FFF2-40B4-BE49-F238E27FC236}">
                <a16:creationId xmlns:a16="http://schemas.microsoft.com/office/drawing/2014/main" id="{ED2423BB-A537-496A-AE95-DC1EE5CE9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90525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D9A441"/>
                </a:solidFill>
                <a:latin typeface="Century Gothic"/>
                <a:ea typeface="Century Gothic"/>
                <a:cs typeface="Century Gothic"/>
              </a:defRPr>
            </a:pPr>
            <a:r>
              <a:rPr sz="900" b="1" i="0">
                <a:solidFill>
                  <a:srgbClr val="D9A441"/>
                </a:solidFill>
                <a:latin typeface="Century Gothic"/>
                <a:ea typeface="Century Gothic"/>
                <a:cs typeface="Century Gothic"/>
              </a:rPr>
              <a:t>READING CIRCLE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983110-C5EE-4816-BA3B-ECDBEFEA8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676400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C8A6A"/>
          </a:solidFill>
          <a:ln xmlns:a="http://schemas.openxmlformats.org/drawingml/2006/main" w="0">
            <a:noFill/>
          </a:ln>
        </p:spPr>
      </p:sp>
      <p:sp>
        <p:nvSpPr>
          <p:cNvPr id="10" name="本">
            <a:extLst xmlns:a="http://schemas.openxmlformats.org/drawingml/2006/main">
              <a:ext uri="{FF2B5EF4-FFF2-40B4-BE49-F238E27FC236}">
                <a16:creationId xmlns:a16="http://schemas.microsoft.com/office/drawing/2014/main" id="{9B084DA3-A76F-4D76-BAC8-50A9DE1E1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847850"/>
            <a:ext cx="838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FFFDF8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FFFDF8"/>
                </a:solidFill>
                <a:latin typeface="Yu Gothic"/>
                <a:ea typeface="Yu Gothic"/>
                <a:cs typeface="Yu Gothic"/>
              </a:rPr>
              <a:t>本</a:t>
            </a:r>
          </a:p>
        </p:txBody>
      </p:sp>
      <p:sp>
        <p:nvSpPr>
          <p:cNvPr id="11" name="共通の話題">
            <a:extLst xmlns:a="http://schemas.openxmlformats.org/drawingml/2006/main">
              <a:ext uri="{FF2B5EF4-FFF2-40B4-BE49-F238E27FC236}">
                <a16:creationId xmlns:a16="http://schemas.microsoft.com/office/drawing/2014/main" id="{44EEB97C-1378-4748-B41C-071C2B0D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192405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共通の話題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57778C-8CED-4150-9759-0389121C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143500" y="2095500"/>
            <a:ext cx="2133600" cy="1524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8DB08E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010F99-95B9-4063-A0B6-1D37DABC5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933700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14" name="人">
            <a:extLst xmlns:a="http://schemas.openxmlformats.org/drawingml/2006/main">
              <a:ext uri="{FF2B5EF4-FFF2-40B4-BE49-F238E27FC236}">
                <a16:creationId xmlns:a16="http://schemas.microsoft.com/office/drawing/2014/main" id="{D2C188C9-CFDB-4E01-982E-565AE0ACD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05150"/>
            <a:ext cx="838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FFFDF8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FFFDF8"/>
                </a:solidFill>
                <a:latin typeface="Yu Gothic"/>
                <a:ea typeface="Yu Gothic"/>
                <a:cs typeface="Yu Gothic"/>
              </a:rPr>
              <a:t>人</a:t>
            </a:r>
          </a:p>
        </p:txBody>
      </p:sp>
      <p:sp>
        <p:nvSpPr>
          <p:cNvPr id="15" name="異なる読み方">
            <a:extLst xmlns:a="http://schemas.openxmlformats.org/drawingml/2006/main">
              <a:ext uri="{FF2B5EF4-FFF2-40B4-BE49-F238E27FC236}">
                <a16:creationId xmlns:a16="http://schemas.microsoft.com/office/drawing/2014/main" id="{86C076D1-6A13-4589-B6B9-318483A3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18135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異なる読み方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D1234F-DDC4-445E-B7C1-028EB8E2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143500" y="3352800"/>
            <a:ext cx="213360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8DB08E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10301F-F0D9-426C-A134-EA5BDBD8F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91000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DB08E"/>
          </a:solidFill>
          <a:ln xmlns:a="http://schemas.openxmlformats.org/drawingml/2006/main" w="0">
            <a:noFill/>
          </a:ln>
        </p:spPr>
      </p:sp>
      <p:sp>
        <p:nvSpPr>
          <p:cNvPr id="18" name="問い">
            <a:extLst xmlns:a="http://schemas.openxmlformats.org/drawingml/2006/main">
              <a:ext uri="{FF2B5EF4-FFF2-40B4-BE49-F238E27FC236}">
                <a16:creationId xmlns:a16="http://schemas.microsoft.com/office/drawing/2014/main" id="{A8F29E85-E9D4-4F1B-8134-C0AA071B7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362450"/>
            <a:ext cx="838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FFFDF8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FFFDF8"/>
                </a:solidFill>
                <a:latin typeface="Yu Gothic"/>
                <a:ea typeface="Yu Gothic"/>
                <a:cs typeface="Yu Gothic"/>
              </a:rPr>
              <a:t>問い</a:t>
            </a:r>
          </a:p>
        </p:txBody>
      </p:sp>
      <p:sp>
        <p:nvSpPr>
          <p:cNvPr id="19" name="対話のきっかけ">
            <a:extLst xmlns:a="http://schemas.openxmlformats.org/drawingml/2006/main">
              <a:ext uri="{FF2B5EF4-FFF2-40B4-BE49-F238E27FC236}">
                <a16:creationId xmlns:a16="http://schemas.microsoft.com/office/drawing/2014/main" id="{7F444E17-5B57-4398-AC3B-DA4123D7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43865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対話のきっかけ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A29FBA-AFA3-47D4-821F-BEE59AB3B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1">
            <a:off x="5143500" y="3619500"/>
            <a:ext cx="2133600" cy="990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8DB08E"/>
            </a:solidFill>
            <a:prstDash val="solid"/>
          </a:ln>
        </p:spPr>
      </p:sp>
      <p:sp>
        <p:nvSpPr>
          <p:cNvPr id="21" name="本を囲み、それぞれの読み方を持ち寄る">
            <a:extLst xmlns:a="http://schemas.openxmlformats.org/drawingml/2006/main">
              <a:ext uri="{FF2B5EF4-FFF2-40B4-BE49-F238E27FC236}">
                <a16:creationId xmlns:a16="http://schemas.microsoft.com/office/drawing/2014/main" id="{D52EA52B-E0EB-4B35-AD25-1B7164D2E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0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3B3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173B31"/>
                </a:solidFill>
                <a:latin typeface="Yu Gothic Medium"/>
                <a:ea typeface="Yu Gothic Medium"/>
                <a:cs typeface="Yu Gothic Medium"/>
              </a:rPr>
              <a:t>本を囲み、それぞれの読み方を持ち寄る</a:t>
            </a:r>
          </a:p>
        </p:txBody>
      </p:sp>
    </p:spTree>
    <p:extLst>
      <p:ext uri="{BB962C8B-B14F-4D97-AF65-F5344CB8AC3E}">
        <p14:creationId xmlns:p14="http://schemas.microsoft.com/office/powerpoint/2010/main" val="3144540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3B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03  ROLES">
            <a:extLst xmlns:a="http://schemas.openxmlformats.org/drawingml/2006/main">
              <a:ext uri="{FF2B5EF4-FFF2-40B4-BE49-F238E27FC236}">
                <a16:creationId xmlns:a16="http://schemas.microsoft.com/office/drawing/2014/main" id="{9A448290-975B-4CAC-8C11-D64D2EB5E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381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9A441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D9A441"/>
                </a:solidFill>
                <a:latin typeface="Century Gothic"/>
                <a:ea typeface="Century Gothic"/>
                <a:cs typeface="Century Gothic"/>
              </a:rPr>
              <a:t>03  ROLES</a:t>
            </a:r>
          </a:p>
        </p:txBody>
      </p:sp>
      <p:sp>
        <p:nvSpPr>
          <p:cNvPr id="2" name="主催者と参加者の役割">
            <a:extLst xmlns:a="http://schemas.openxmlformats.org/drawingml/2006/main">
              <a:ext uri="{FF2B5EF4-FFF2-40B4-BE49-F238E27FC236}">
                <a16:creationId xmlns:a16="http://schemas.microsoft.com/office/drawing/2014/main" id="{9FC549F6-607E-48B0-9B71-71CA47A3A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915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FFFDF8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FFFDF8"/>
                </a:solidFill>
                <a:latin typeface="Yu Gothic"/>
                <a:ea typeface="Yu Gothic"/>
                <a:cs typeface="Yu Gothic"/>
              </a:rPr>
              <a:t>主催者と参加者の役割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D8C41A-5B68-4E05-8A73-650F56215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6353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4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F5C0FBFA-A2A9-4DA8-93A7-486241B77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96025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B9CDB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B9CDBF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5" name="開催前">
            <a:extLst xmlns:a="http://schemas.openxmlformats.org/drawingml/2006/main">
              <a:ext uri="{FF2B5EF4-FFF2-40B4-BE49-F238E27FC236}">
                <a16:creationId xmlns:a16="http://schemas.microsoft.com/office/drawing/2014/main" id="{02406081-4076-4D35-8E83-C9E559A22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80975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D9A44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D9A441"/>
                </a:solidFill>
                <a:latin typeface="Yu Gothic Medium"/>
                <a:ea typeface="Yu Gothic Medium"/>
                <a:cs typeface="Yu Gothic Medium"/>
              </a:rPr>
              <a:t>開催前</a:t>
            </a:r>
          </a:p>
        </p:txBody>
      </p:sp>
      <p:sp>
        <p:nvSpPr>
          <p:cNvPr id="6" name="当日">
            <a:extLst xmlns:a="http://schemas.openxmlformats.org/drawingml/2006/main">
              <a:ext uri="{FF2B5EF4-FFF2-40B4-BE49-F238E27FC236}">
                <a16:creationId xmlns:a16="http://schemas.microsoft.com/office/drawing/2014/main" id="{7AD0ACC0-1119-4211-89F0-8CD260C47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D9A44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D9A441"/>
                </a:solidFill>
                <a:latin typeface="Yu Gothic Medium"/>
                <a:ea typeface="Yu Gothic Medium"/>
                <a:cs typeface="Yu Gothic Medium"/>
              </a:rPr>
              <a:t>当日</a:t>
            </a:r>
          </a:p>
        </p:txBody>
      </p:sp>
      <p:sp>
        <p:nvSpPr>
          <p:cNvPr id="7" name="終了後">
            <a:extLst xmlns:a="http://schemas.openxmlformats.org/drawingml/2006/main">
              <a:ext uri="{FF2B5EF4-FFF2-40B4-BE49-F238E27FC236}">
                <a16:creationId xmlns:a16="http://schemas.microsoft.com/office/drawing/2014/main" id="{F0D6BC78-3A27-466A-A398-D5F174717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80975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D9A44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D9A441"/>
                </a:solidFill>
                <a:latin typeface="Yu Gothic Medium"/>
                <a:ea typeface="Yu Gothic Medium"/>
                <a:cs typeface="Yu Gothic Medium"/>
              </a:rPr>
              <a:t>終了後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D614F5-D7DC-460A-981B-C370C0355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0" y="2209800"/>
            <a:ext cx="800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E6A57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9915CF-226D-43BE-870B-60E83D96D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95550"/>
            <a:ext cx="10668000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245646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56769A-C322-4CD2-B04C-1FF9D3482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943225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C8A6A"/>
          </a:solidFill>
          <a:ln xmlns:a="http://schemas.openxmlformats.org/drawingml/2006/main" w="0">
            <a:noFill/>
          </a:ln>
        </p:spPr>
      </p:sp>
      <p:sp>
        <p:nvSpPr>
          <p:cNvPr id="11" name="主">
            <a:extLst xmlns:a="http://schemas.openxmlformats.org/drawingml/2006/main">
              <a:ext uri="{FF2B5EF4-FFF2-40B4-BE49-F238E27FC236}">
                <a16:creationId xmlns:a16="http://schemas.microsoft.com/office/drawing/2014/main" id="{A376580A-8FDA-419D-A5F8-0B02F3899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76575"/>
            <a:ext cx="723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FFFDF8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FFFDF8"/>
                </a:solidFill>
                <a:latin typeface="Yu Gothic"/>
                <a:ea typeface="Yu Gothic"/>
                <a:cs typeface="Yu Gothic"/>
              </a:rPr>
              <a:t>主</a:t>
            </a:r>
          </a:p>
        </p:txBody>
      </p:sp>
      <p:sp>
        <p:nvSpPr>
          <p:cNvPr id="12" name="主催者">
            <a:extLst xmlns:a="http://schemas.openxmlformats.org/drawingml/2006/main">
              <a:ext uri="{FF2B5EF4-FFF2-40B4-BE49-F238E27FC236}">
                <a16:creationId xmlns:a16="http://schemas.microsoft.com/office/drawing/2014/main" id="{D96357C5-2AC0-4C22-AF0A-71D1A207E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3124200"/>
            <a:ext cx="142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FFDF8"/>
                </a:solidFill>
                <a:latin typeface="Yu Gothic"/>
                <a:ea typeface="Yu Gothic"/>
                <a:cs typeface="Yu Gothic"/>
              </a:defRPr>
            </a:pPr>
            <a:r>
              <a:rPr sz="2100" b="1" i="0">
                <a:solidFill>
                  <a:srgbClr val="FFFDF8"/>
                </a:solidFill>
                <a:latin typeface="Yu Gothic"/>
                <a:ea typeface="Yu Gothic"/>
                <a:cs typeface="Yu Gothic"/>
              </a:rPr>
              <a:t>主催者</a:t>
            </a:r>
          </a:p>
        </p:txBody>
      </p:sp>
      <p:sp>
        <p:nvSpPr>
          <p:cNvPr id="13" name="本と日程を 案内">
            <a:extLst xmlns:a="http://schemas.openxmlformats.org/drawingml/2006/main">
              <a:ext uri="{FF2B5EF4-FFF2-40B4-BE49-F238E27FC236}">
                <a16:creationId xmlns:a16="http://schemas.microsoft.com/office/drawing/2014/main" id="{EAB1585A-91D7-430C-A221-B87584E51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933700"/>
            <a:ext cx="228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rPr>
              <a:t>本と日程を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rPr>
              <a:t>案内</a:t>
            </a:r>
          </a:p>
        </p:txBody>
      </p:sp>
      <p:sp>
        <p:nvSpPr>
          <p:cNvPr id="14" name="順番と時間を 調整">
            <a:extLst xmlns:a="http://schemas.openxmlformats.org/drawingml/2006/main">
              <a:ext uri="{FF2B5EF4-FFF2-40B4-BE49-F238E27FC236}">
                <a16:creationId xmlns:a16="http://schemas.microsoft.com/office/drawing/2014/main" id="{5F47A305-E9AD-49A9-8F8F-793D817A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33700"/>
            <a:ext cx="228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rPr>
              <a:t>順番と時間を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rPr>
              <a:t>調整</a:t>
            </a:r>
          </a:p>
        </p:txBody>
      </p:sp>
      <p:sp>
        <p:nvSpPr>
          <p:cNvPr id="15" name="次回の候補を まとめる">
            <a:extLst xmlns:a="http://schemas.openxmlformats.org/drawingml/2006/main">
              <a:ext uri="{FF2B5EF4-FFF2-40B4-BE49-F238E27FC236}">
                <a16:creationId xmlns:a16="http://schemas.microsoft.com/office/drawing/2014/main" id="{44DE29DE-1DC5-4D5A-8CAD-8FB632E4E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933700"/>
            <a:ext cx="228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rPr>
              <a:t>次回の候補を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rPr>
              <a:t>まとめる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C91975-EA50-4788-AB2A-5B6FD94EC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05300"/>
            <a:ext cx="10668000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1E4A3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AF5407-50E6-4F62-8F56-63CB0A285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752975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18" name="参">
            <a:extLst xmlns:a="http://schemas.openxmlformats.org/drawingml/2006/main">
              <a:ext uri="{FF2B5EF4-FFF2-40B4-BE49-F238E27FC236}">
                <a16:creationId xmlns:a16="http://schemas.microsoft.com/office/drawing/2014/main" id="{32CEC7BC-6485-44BA-B3E6-A089CCF1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86325"/>
            <a:ext cx="723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FFFDF8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FFFDF8"/>
                </a:solidFill>
                <a:latin typeface="Yu Gothic"/>
                <a:ea typeface="Yu Gothic"/>
                <a:cs typeface="Yu Gothic"/>
              </a:rPr>
              <a:t>参</a:t>
            </a:r>
          </a:p>
        </p:txBody>
      </p:sp>
      <p:sp>
        <p:nvSpPr>
          <p:cNvPr id="19" name="参加者">
            <a:extLst xmlns:a="http://schemas.openxmlformats.org/drawingml/2006/main">
              <a:ext uri="{FF2B5EF4-FFF2-40B4-BE49-F238E27FC236}">
                <a16:creationId xmlns:a16="http://schemas.microsoft.com/office/drawing/2014/main" id="{6E162970-94DB-435B-A741-EC329815C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933950"/>
            <a:ext cx="142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FFDF8"/>
                </a:solidFill>
                <a:latin typeface="Yu Gothic"/>
                <a:ea typeface="Yu Gothic"/>
                <a:cs typeface="Yu Gothic"/>
              </a:defRPr>
            </a:pPr>
            <a:r>
              <a:rPr sz="2100" b="1" i="0">
                <a:solidFill>
                  <a:srgbClr val="FFFDF8"/>
                </a:solidFill>
                <a:latin typeface="Yu Gothic"/>
                <a:ea typeface="Yu Gothic"/>
                <a:cs typeface="Yu Gothic"/>
              </a:rPr>
              <a:t>参加者</a:t>
            </a:r>
          </a:p>
        </p:txBody>
      </p:sp>
      <p:sp>
        <p:nvSpPr>
          <p:cNvPr id="20" name="気になった 箇所を選ぶ">
            <a:extLst xmlns:a="http://schemas.openxmlformats.org/drawingml/2006/main">
              <a:ext uri="{FF2B5EF4-FFF2-40B4-BE49-F238E27FC236}">
                <a16:creationId xmlns:a16="http://schemas.microsoft.com/office/drawing/2014/main" id="{CF84524C-94AD-4AF6-893E-FF26A3EA5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743450"/>
            <a:ext cx="228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rPr>
              <a:t>気になった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rPr>
              <a:t>箇所を選ぶ</a:t>
            </a:r>
          </a:p>
        </p:txBody>
      </p:sp>
      <p:sp>
        <p:nvSpPr>
          <p:cNvPr id="21" name="感想を話して 聞く">
            <a:extLst xmlns:a="http://schemas.openxmlformats.org/drawingml/2006/main">
              <a:ext uri="{FF2B5EF4-FFF2-40B4-BE49-F238E27FC236}">
                <a16:creationId xmlns:a16="http://schemas.microsoft.com/office/drawing/2014/main" id="{603F93C7-4F85-42FC-B65B-67B40FD28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743450"/>
            <a:ext cx="228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rPr>
              <a:t>感想を話して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rPr>
              <a:t>聞く</a:t>
            </a:r>
          </a:p>
        </p:txBody>
      </p:sp>
      <p:sp>
        <p:nvSpPr>
          <p:cNvPr id="22" name="持ち帰ることを メモ">
            <a:extLst xmlns:a="http://schemas.openxmlformats.org/drawingml/2006/main">
              <a:ext uri="{FF2B5EF4-FFF2-40B4-BE49-F238E27FC236}">
                <a16:creationId xmlns:a16="http://schemas.microsoft.com/office/drawing/2014/main" id="{C1285D43-5BDA-409F-AEED-DC724E17D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743450"/>
            <a:ext cx="228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rPr>
              <a:t>持ち帰ることを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75" b="0" i="0">
                <a:solidFill>
                  <a:srgbClr val="E6EEE6"/>
                </a:solidFill>
                <a:latin typeface="Yu Gothic Medium"/>
                <a:ea typeface="Yu Gothic Medium"/>
                <a:cs typeface="Yu Gothic Medium"/>
              </a:rPr>
              <a:t>メモ</a:t>
            </a:r>
          </a:p>
        </p:txBody>
      </p:sp>
    </p:spTree>
    <p:extLst>
      <p:ext uri="{BB962C8B-B14F-4D97-AF65-F5344CB8AC3E}">
        <p14:creationId xmlns:p14="http://schemas.microsoft.com/office/powerpoint/2010/main" val="179933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04  COMPARISON">
            <a:extLst xmlns:a="http://schemas.openxmlformats.org/drawingml/2006/main">
              <a:ext uri="{FF2B5EF4-FFF2-40B4-BE49-F238E27FC236}">
                <a16:creationId xmlns:a16="http://schemas.microsoft.com/office/drawing/2014/main" id="{496B5FD9-510C-4E7E-9A39-12EC304FF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381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C8A6A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5C8A6A"/>
                </a:solidFill>
                <a:latin typeface="Century Gothic"/>
                <a:ea typeface="Century Gothic"/>
                <a:cs typeface="Century Gothic"/>
              </a:rPr>
              <a:t>04  COMPARISON</a:t>
            </a:r>
          </a:p>
        </p:txBody>
      </p:sp>
      <p:sp>
        <p:nvSpPr>
          <p:cNvPr id="2" name="本の選び方">
            <a:extLst xmlns:a="http://schemas.openxmlformats.org/drawingml/2006/main">
              <a:ext uri="{FF2B5EF4-FFF2-40B4-BE49-F238E27FC236}">
                <a16:creationId xmlns:a16="http://schemas.microsoft.com/office/drawing/2014/main" id="{CAAF3DC9-4250-4A50-BC8A-1BE28DB69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915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1C3A2F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1C3A2F"/>
                </a:solidFill>
                <a:latin typeface="Yu Gothic"/>
                <a:ea typeface="Yu Gothic"/>
                <a:cs typeface="Yu Gothic"/>
              </a:rPr>
              <a:t>本の選び方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83F54C-2FC1-4383-AFBB-DD435C10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6353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4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BB88753F-E336-4863-B620-F0ED2466A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96025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C7F7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6C7F72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242FB5-E1C0-4E50-97AE-0C8A71937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334000"/>
            <a:ext cx="12192000" cy="1524000"/>
          </a:xfrm>
          <a:custGeom xmlns:a="http://schemas.openxmlformats.org/drawingml/2006/main">
            <a:pathLst>
              <a:path w="12192000" h="1524000">
                <a:moveTo>
                  <a:pt x="0" y="952500"/>
                </a:moveTo>
                <a:lnTo>
                  <a:pt x="304800" y="951032"/>
                </a:lnTo>
                <a:lnTo>
                  <a:pt x="609600" y="946637"/>
                </a:lnTo>
                <a:lnTo>
                  <a:pt x="914400" y="939341"/>
                </a:lnTo>
                <a:lnTo>
                  <a:pt x="1219200" y="929191"/>
                </a:lnTo>
                <a:lnTo>
                  <a:pt x="1524000" y="916248"/>
                </a:lnTo>
                <a:lnTo>
                  <a:pt x="1828800" y="900592"/>
                </a:lnTo>
                <a:lnTo>
                  <a:pt x="2133600" y="882320"/>
                </a:lnTo>
                <a:lnTo>
                  <a:pt x="2438400" y="861544"/>
                </a:lnTo>
                <a:lnTo>
                  <a:pt x="2743200" y="838393"/>
                </a:lnTo>
                <a:lnTo>
                  <a:pt x="3048000" y="813010"/>
                </a:lnTo>
                <a:lnTo>
                  <a:pt x="3352800" y="785550"/>
                </a:lnTo>
                <a:lnTo>
                  <a:pt x="3657600" y="756183"/>
                </a:lnTo>
                <a:lnTo>
                  <a:pt x="3962400" y="725090"/>
                </a:lnTo>
                <a:lnTo>
                  <a:pt x="4267200" y="692463"/>
                </a:lnTo>
                <a:lnTo>
                  <a:pt x="4572000" y="658503"/>
                </a:lnTo>
                <a:lnTo>
                  <a:pt x="4876800" y="623419"/>
                </a:lnTo>
                <a:lnTo>
                  <a:pt x="5181600" y="587428"/>
                </a:lnTo>
                <a:lnTo>
                  <a:pt x="5486400" y="550752"/>
                </a:lnTo>
                <a:lnTo>
                  <a:pt x="5791200" y="513616"/>
                </a:lnTo>
                <a:lnTo>
                  <a:pt x="6096000" y="476250"/>
                </a:lnTo>
                <a:lnTo>
                  <a:pt x="6400800" y="438884"/>
                </a:lnTo>
                <a:lnTo>
                  <a:pt x="6705600" y="401748"/>
                </a:lnTo>
                <a:lnTo>
                  <a:pt x="7010400" y="365072"/>
                </a:lnTo>
                <a:lnTo>
                  <a:pt x="7315200" y="329081"/>
                </a:lnTo>
                <a:lnTo>
                  <a:pt x="7620000" y="293997"/>
                </a:lnTo>
                <a:lnTo>
                  <a:pt x="7924800" y="260037"/>
                </a:lnTo>
                <a:lnTo>
                  <a:pt x="8229600" y="227410"/>
                </a:lnTo>
                <a:lnTo>
                  <a:pt x="8534400" y="196317"/>
                </a:lnTo>
                <a:lnTo>
                  <a:pt x="8839200" y="166950"/>
                </a:lnTo>
                <a:lnTo>
                  <a:pt x="9144000" y="139490"/>
                </a:lnTo>
                <a:lnTo>
                  <a:pt x="9448800" y="114107"/>
                </a:lnTo>
                <a:lnTo>
                  <a:pt x="9753600" y="90956"/>
                </a:lnTo>
                <a:lnTo>
                  <a:pt x="10058400" y="70180"/>
                </a:lnTo>
                <a:lnTo>
                  <a:pt x="10363200" y="51908"/>
                </a:lnTo>
                <a:lnTo>
                  <a:pt x="10668000" y="36252"/>
                </a:lnTo>
                <a:lnTo>
                  <a:pt x="10972800" y="23309"/>
                </a:lnTo>
                <a:lnTo>
                  <a:pt x="11277600" y="13159"/>
                </a:lnTo>
                <a:lnTo>
                  <a:pt x="11582400" y="5863"/>
                </a:lnTo>
                <a:lnTo>
                  <a:pt x="11887200" y="1468"/>
                </a:lnTo>
                <a:lnTo>
                  <a:pt x="12192000" y="0"/>
                </a:lnTo>
                <a:lnTo>
                  <a:pt x="12192000" y="1524000"/>
                </a:lnTo>
                <a:lnTo>
                  <a:pt x="0" y="1524000"/>
                </a:lnTo>
                <a:close/>
              </a:path>
            </a:pathLst>
          </a:custGeom>
          <a:solidFill xmlns:a="http://schemas.openxmlformats.org/drawingml/2006/main">
            <a:srgbClr val="DDE8D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A267D6-748F-4252-A4F9-1071F0C6C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38300"/>
            <a:ext cx="10858500" cy="3771900"/>
          </a:xfrm>
          <a:prstGeom xmlns:a="http://schemas.openxmlformats.org/drawingml/2006/main" prst="roundRect">
            <a:avLst>
              <a:gd name="adj" fmla="val 555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graphicFrame>
        <p:nvGraphicFramePr>
          <p:cNvPr id="16" name=""/>
          <p:cNvGraphicFramePr/>
          <p:nvPr/>
        </p:nvGraphicFramePr>
        <p:xfrm>
          <a:off xmlns:a="http://schemas.openxmlformats.org/drawingml/2006/main" x="914400" y="1828800"/>
          <a:ext xmlns:a="http://schemas.openxmlformats.org/drawingml/2006/main" cx="10363200" cy="34290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286000"/>
                <a:gridCol w="4038600"/>
                <a:gridCol w="4038600"/>
              </a:tblGrid>
              <a:tr h="5715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5C8A6A"/>
                          </a:solidFill>
                          <a:latin typeface="Yu Gothic"/>
                          <a:ea typeface="Yu Gothic"/>
                          <a:cs typeface="Yu Gothic"/>
                        </a:rPr>
                        <a:t>観点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5C8A6A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5C8A6A"/>
                          </a:solidFill>
                          <a:latin typeface="Yu Gothic"/>
                          <a:ea typeface="Yu Gothic"/>
                          <a:cs typeface="Yu Gothic"/>
                        </a:rPr>
                        <a:t>同じ本を読む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5C8A6A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5C8A6A"/>
                          </a:solidFill>
                          <a:latin typeface="Yu Gothic"/>
                          <a:ea typeface="Yu Gothic"/>
                          <a:cs typeface="Yu Gothic"/>
                        </a:rPr>
                        <a:t>好きな本を持ち寄る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5C8A6A"/>
                      </a:solidFill>
                    </a:lnB>
                    <a:noFill/>
                  </a:tcPr>
                </a:tc>
              </a:tr>
              <a:tr h="9525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73B31"/>
                          </a:solidFill>
                          <a:latin typeface="Yu Gothic"/>
                          <a:ea typeface="Yu Gothic"/>
                          <a:cs typeface="Yu Gothic"/>
                        </a:rPr>
                        <a:t>話題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一冊の内容を深く話す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いろいろな本を知る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</a:tr>
              <a:tr h="9525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73B31"/>
                          </a:solidFill>
                          <a:latin typeface="Yu Gothic"/>
                          <a:ea typeface="Yu Gothic"/>
                          <a:cs typeface="Yu Gothic"/>
                        </a:rPr>
                        <a:t>事前の準備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共通の一冊を読んでおく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紹介したい一冊を選ぶ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</a:tr>
              <a:tr h="9525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73B31"/>
                          </a:solidFill>
                          <a:latin typeface="Yu Gothic"/>
                          <a:ea typeface="Yu Gothic"/>
                          <a:cs typeface="Yu Gothic"/>
                        </a:rPr>
                        <a:t>向いているとき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同じ場面の解釈を聞きたい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次に読む本を探したい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6D94F2-34CA-4B59-BEE1-1BC986822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912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9" name="会の目的に合わせて、形式を選ぶ">
            <a:extLst xmlns:a="http://schemas.openxmlformats.org/drawingml/2006/main">
              <a:ext uri="{FF2B5EF4-FFF2-40B4-BE49-F238E27FC236}">
                <a16:creationId xmlns:a16="http://schemas.microsoft.com/office/drawing/2014/main" id="{B40F51BF-E1E8-4791-BEA9-BAEE4EE96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71500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3B3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173B31"/>
                </a:solidFill>
                <a:latin typeface="Yu Gothic Medium"/>
                <a:ea typeface="Yu Gothic Medium"/>
                <a:cs typeface="Yu Gothic Medium"/>
              </a:rPr>
              <a:t>会の目的に合わせて、形式を選ぶ</a:t>
            </a:r>
          </a:p>
        </p:txBody>
      </p:sp>
    </p:spTree>
    <p:extLst>
      <p:ext uri="{BB962C8B-B14F-4D97-AF65-F5344CB8AC3E}">
        <p14:creationId xmlns:p14="http://schemas.microsoft.com/office/powerpoint/2010/main" val="1382807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05  TIMELINE">
            <a:extLst xmlns:a="http://schemas.openxmlformats.org/drawingml/2006/main">
              <a:ext uri="{FF2B5EF4-FFF2-40B4-BE49-F238E27FC236}">
                <a16:creationId xmlns:a16="http://schemas.microsoft.com/office/drawing/2014/main" id="{E3BBAFC9-2CC5-4A32-BFF8-7F589C9D3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381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C8A6A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5C8A6A"/>
                </a:solidFill>
                <a:latin typeface="Century Gothic"/>
                <a:ea typeface="Century Gothic"/>
                <a:cs typeface="Century Gothic"/>
              </a:rPr>
              <a:t>05  TIMELINE</a:t>
            </a:r>
          </a:p>
        </p:txBody>
      </p:sp>
      <p:sp>
        <p:nvSpPr>
          <p:cNvPr id="2" name="60分の進行例">
            <a:extLst xmlns:a="http://schemas.openxmlformats.org/drawingml/2006/main">
              <a:ext uri="{FF2B5EF4-FFF2-40B4-BE49-F238E27FC236}">
                <a16:creationId xmlns:a16="http://schemas.microsoft.com/office/drawing/2014/main" id="{3E8DB787-1204-473D-A92C-DB98050CF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915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1C3A2F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1C3A2F"/>
                </a:solidFill>
                <a:latin typeface="Yu Gothic"/>
                <a:ea typeface="Yu Gothic"/>
                <a:cs typeface="Yu Gothic"/>
              </a:rPr>
              <a:t>60分の進行例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5DECB5-6006-422B-B816-F524F0CB1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6353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4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32FE35AD-5677-409C-9CFD-E69DC3085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96025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C7F7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6C7F72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F56BD7-FF2B-4640-BC23-69967218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857500"/>
            <a:ext cx="12192000" cy="4000500"/>
          </a:xfrm>
          <a:custGeom xmlns:a="http://schemas.openxmlformats.org/drawingml/2006/main">
            <a:pathLst>
              <a:path w="12192000" h="4000500">
                <a:moveTo>
                  <a:pt x="0" y="0"/>
                </a:moveTo>
                <a:lnTo>
                  <a:pt x="304800" y="2349"/>
                </a:lnTo>
                <a:lnTo>
                  <a:pt x="609600" y="9381"/>
                </a:lnTo>
                <a:lnTo>
                  <a:pt x="914400" y="21054"/>
                </a:lnTo>
                <a:lnTo>
                  <a:pt x="1219200" y="37295"/>
                </a:lnTo>
                <a:lnTo>
                  <a:pt x="1524000" y="58004"/>
                </a:lnTo>
                <a:lnTo>
                  <a:pt x="1828800" y="83053"/>
                </a:lnTo>
                <a:lnTo>
                  <a:pt x="2133600" y="112288"/>
                </a:lnTo>
                <a:lnTo>
                  <a:pt x="2438400" y="145529"/>
                </a:lnTo>
                <a:lnTo>
                  <a:pt x="2743200" y="182571"/>
                </a:lnTo>
                <a:lnTo>
                  <a:pt x="3048000" y="223185"/>
                </a:lnTo>
                <a:lnTo>
                  <a:pt x="3352800" y="267121"/>
                </a:lnTo>
                <a:lnTo>
                  <a:pt x="3657600" y="314108"/>
                </a:lnTo>
                <a:lnTo>
                  <a:pt x="3962400" y="363856"/>
                </a:lnTo>
                <a:lnTo>
                  <a:pt x="4267200" y="416059"/>
                </a:lnTo>
                <a:lnTo>
                  <a:pt x="4572000" y="470395"/>
                </a:lnTo>
                <a:lnTo>
                  <a:pt x="4876800" y="526529"/>
                </a:lnTo>
                <a:lnTo>
                  <a:pt x="5181600" y="584115"/>
                </a:lnTo>
                <a:lnTo>
                  <a:pt x="5486400" y="642797"/>
                </a:lnTo>
                <a:lnTo>
                  <a:pt x="5791200" y="702214"/>
                </a:lnTo>
                <a:lnTo>
                  <a:pt x="6096000" y="762000"/>
                </a:lnTo>
                <a:lnTo>
                  <a:pt x="6400800" y="821786"/>
                </a:lnTo>
                <a:lnTo>
                  <a:pt x="6705600" y="881203"/>
                </a:lnTo>
                <a:lnTo>
                  <a:pt x="7010400" y="939885"/>
                </a:lnTo>
                <a:lnTo>
                  <a:pt x="7315200" y="997471"/>
                </a:lnTo>
                <a:lnTo>
                  <a:pt x="7620000" y="1053605"/>
                </a:lnTo>
                <a:lnTo>
                  <a:pt x="7924800" y="1107941"/>
                </a:lnTo>
                <a:lnTo>
                  <a:pt x="8229600" y="1160144"/>
                </a:lnTo>
                <a:lnTo>
                  <a:pt x="8534400" y="1209892"/>
                </a:lnTo>
                <a:lnTo>
                  <a:pt x="8839200" y="1256879"/>
                </a:lnTo>
                <a:lnTo>
                  <a:pt x="9144000" y="1300815"/>
                </a:lnTo>
                <a:lnTo>
                  <a:pt x="9448800" y="1341429"/>
                </a:lnTo>
                <a:lnTo>
                  <a:pt x="9753600" y="1378471"/>
                </a:lnTo>
                <a:lnTo>
                  <a:pt x="10058400" y="1411712"/>
                </a:lnTo>
                <a:lnTo>
                  <a:pt x="10363200" y="1440947"/>
                </a:lnTo>
                <a:lnTo>
                  <a:pt x="10668000" y="1465996"/>
                </a:lnTo>
                <a:lnTo>
                  <a:pt x="10972800" y="1486705"/>
                </a:lnTo>
                <a:lnTo>
                  <a:pt x="11277600" y="1502946"/>
                </a:lnTo>
                <a:lnTo>
                  <a:pt x="11582400" y="1514619"/>
                </a:lnTo>
                <a:lnTo>
                  <a:pt x="11887200" y="1521651"/>
                </a:lnTo>
                <a:lnTo>
                  <a:pt x="12192000" y="1524000"/>
                </a:lnTo>
                <a:lnTo>
                  <a:pt x="12192000" y="4000500"/>
                </a:lnTo>
                <a:lnTo>
                  <a:pt x="0" y="4000500"/>
                </a:lnTo>
                <a:close/>
              </a:path>
            </a:pathLst>
          </a:custGeom>
          <a:solidFill xmlns:a="http://schemas.openxmlformats.org/drawingml/2006/main">
            <a:srgbClr val="DDE8D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F8BDC0-F98F-414B-A522-22CC8A352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43250"/>
            <a:ext cx="1720850" cy="952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DB08E"/>
          </a:solidFill>
          <a:ln xmlns:a="http://schemas.openxmlformats.org/drawingml/2006/main" w="0">
            <a:noFill/>
          </a:ln>
        </p:spPr>
      </p:sp>
      <p:sp>
        <p:nvSpPr>
          <p:cNvPr id="7" name="10">
            <a:extLst xmlns:a="http://schemas.openxmlformats.org/drawingml/2006/main">
              <a:ext uri="{FF2B5EF4-FFF2-40B4-BE49-F238E27FC236}">
                <a16:creationId xmlns:a16="http://schemas.microsoft.com/office/drawing/2014/main" id="{C29E334F-46C5-4BCC-9D77-F385670B6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295650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FFFDF8"/>
                </a:solidFill>
                <a:latin typeface="Century Gothic"/>
                <a:ea typeface="Century Gothic"/>
                <a:cs typeface="Century Gothic"/>
              </a:defRPr>
            </a:pPr>
            <a:r>
              <a:rPr sz="4050" b="1" i="0">
                <a:solidFill>
                  <a:srgbClr val="FFFDF8"/>
                </a:solidFill>
                <a:latin typeface="Century Gothic"/>
                <a:ea typeface="Century Gothic"/>
                <a:cs typeface="Century Gothic"/>
              </a:rPr>
              <a:t>10</a:t>
            </a:r>
          </a:p>
        </p:txBody>
      </p:sp>
      <p:sp>
        <p:nvSpPr>
          <p:cNvPr id="8" name="分">
            <a:extLst xmlns:a="http://schemas.openxmlformats.org/drawingml/2006/main">
              <a:ext uri="{FF2B5EF4-FFF2-40B4-BE49-F238E27FC236}">
                <a16:creationId xmlns:a16="http://schemas.microsoft.com/office/drawing/2014/main" id="{FA860DFD-170D-4EF1-ADB4-D1E93D96F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6195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FFDF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FFFDF8"/>
                </a:solidFill>
                <a:latin typeface="Yu Gothic Medium"/>
                <a:ea typeface="Yu Gothic Medium"/>
                <a:cs typeface="Yu Gothic Medium"/>
              </a:rPr>
              <a:t>分</a:t>
            </a:r>
          </a:p>
        </p:txBody>
      </p:sp>
      <p:sp>
        <p:nvSpPr>
          <p:cNvPr id="9" name="紹介">
            <a:extLst xmlns:a="http://schemas.openxmlformats.org/drawingml/2006/main">
              <a:ext uri="{FF2B5EF4-FFF2-40B4-BE49-F238E27FC236}">
                <a16:creationId xmlns:a16="http://schemas.microsoft.com/office/drawing/2014/main" id="{4FD9E75E-1CC8-40BD-A987-F8E99CC3A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24150"/>
            <a:ext cx="177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73B31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173B31"/>
                </a:solidFill>
                <a:latin typeface="Yu Gothic"/>
                <a:ea typeface="Yu Gothic"/>
                <a:cs typeface="Yu Gothic"/>
              </a:rPr>
              <a:t>紹介</a:t>
            </a:r>
          </a:p>
        </p:txBody>
      </p:sp>
      <p:sp>
        <p:nvSpPr>
          <p:cNvPr id="10" name="名前と 参加した理由">
            <a:extLst xmlns:a="http://schemas.openxmlformats.org/drawingml/2006/main">
              <a:ext uri="{FF2B5EF4-FFF2-40B4-BE49-F238E27FC236}">
                <a16:creationId xmlns:a16="http://schemas.microsoft.com/office/drawing/2014/main" id="{C02FC0D2-9718-461F-9881-01DBEB604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62450"/>
            <a:ext cx="170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名前と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参加した理由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9A06D6-3F08-490E-91DD-5BE79E295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0000" y="3143250"/>
            <a:ext cx="2609850" cy="952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C8A6A"/>
          </a:solidFill>
          <a:ln xmlns:a="http://schemas.openxmlformats.org/drawingml/2006/main" w="0">
            <a:noFill/>
          </a:ln>
        </p:spPr>
      </p:sp>
      <p:sp>
        <p:nvSpPr>
          <p:cNvPr id="12" name="15">
            <a:extLst xmlns:a="http://schemas.openxmlformats.org/drawingml/2006/main">
              <a:ext uri="{FF2B5EF4-FFF2-40B4-BE49-F238E27FC236}">
                <a16:creationId xmlns:a16="http://schemas.microsoft.com/office/drawing/2014/main" id="{78A41502-C949-4031-B813-222604DAB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6700" y="3295650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FFFDF8"/>
                </a:solidFill>
                <a:latin typeface="Century Gothic"/>
                <a:ea typeface="Century Gothic"/>
                <a:cs typeface="Century Gothic"/>
              </a:defRPr>
            </a:pPr>
            <a:r>
              <a:rPr sz="4050" b="1" i="0">
                <a:solidFill>
                  <a:srgbClr val="FFFDF8"/>
                </a:solidFill>
                <a:latin typeface="Century Gothic"/>
                <a:ea typeface="Century Gothic"/>
                <a:cs typeface="Century Gothic"/>
              </a:rPr>
              <a:t>15</a:t>
            </a:r>
          </a:p>
        </p:txBody>
      </p:sp>
      <p:sp>
        <p:nvSpPr>
          <p:cNvPr id="13" name="分">
            <a:extLst xmlns:a="http://schemas.openxmlformats.org/drawingml/2006/main">
              <a:ext uri="{FF2B5EF4-FFF2-40B4-BE49-F238E27FC236}">
                <a16:creationId xmlns:a16="http://schemas.microsoft.com/office/drawing/2014/main" id="{4A4DFB57-260D-4D32-BC6F-48ED90620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5350" y="36195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FFDF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FFFDF8"/>
                </a:solidFill>
                <a:latin typeface="Yu Gothic Medium"/>
                <a:ea typeface="Yu Gothic Medium"/>
                <a:cs typeface="Yu Gothic Medium"/>
              </a:rPr>
              <a:t>分</a:t>
            </a:r>
          </a:p>
        </p:txBody>
      </p:sp>
      <p:sp>
        <p:nvSpPr>
          <p:cNvPr id="14" name="感想">
            <a:extLst xmlns:a="http://schemas.openxmlformats.org/drawingml/2006/main">
              <a:ext uri="{FF2B5EF4-FFF2-40B4-BE49-F238E27FC236}">
                <a16:creationId xmlns:a16="http://schemas.microsoft.com/office/drawing/2014/main" id="{53CC25F5-13C0-453D-A9D3-994396174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0000" y="272415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73B31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173B31"/>
                </a:solidFill>
                <a:latin typeface="Yu Gothic"/>
                <a:ea typeface="Yu Gothic"/>
                <a:cs typeface="Yu Gothic"/>
              </a:rPr>
              <a:t>感想</a:t>
            </a:r>
          </a:p>
        </p:txBody>
      </p:sp>
      <p:sp>
        <p:nvSpPr>
          <p:cNvPr id="15" name="気になった 箇所を共有">
            <a:extLst xmlns:a="http://schemas.openxmlformats.org/drawingml/2006/main">
              <a:ext uri="{FF2B5EF4-FFF2-40B4-BE49-F238E27FC236}">
                <a16:creationId xmlns:a16="http://schemas.microsoft.com/office/drawing/2014/main" id="{28B80E6A-9622-4DF2-902E-34C2EDEE2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8100" y="4362450"/>
            <a:ext cx="2590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気になった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箇所を共有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CFC71F-CE4F-4932-8FB7-FA353DD68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7000" y="3143250"/>
            <a:ext cx="4387850" cy="952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B31"/>
          </a:solidFill>
          <a:ln xmlns:a="http://schemas.openxmlformats.org/drawingml/2006/main" w="0">
            <a:noFill/>
          </a:ln>
        </p:spPr>
      </p:sp>
      <p:sp>
        <p:nvSpPr>
          <p:cNvPr id="17" name="25">
            <a:extLst xmlns:a="http://schemas.openxmlformats.org/drawingml/2006/main">
              <a:ext uri="{FF2B5EF4-FFF2-40B4-BE49-F238E27FC236}">
                <a16:creationId xmlns:a16="http://schemas.microsoft.com/office/drawing/2014/main" id="{04436671-E36E-428D-8492-ADEB3BA67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3700" y="3295650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FFFDF8"/>
                </a:solidFill>
                <a:latin typeface="Century Gothic"/>
                <a:ea typeface="Century Gothic"/>
                <a:cs typeface="Century Gothic"/>
              </a:defRPr>
            </a:pPr>
            <a:r>
              <a:rPr sz="4050" b="1" i="0">
                <a:solidFill>
                  <a:srgbClr val="FFFDF8"/>
                </a:solidFill>
                <a:latin typeface="Century Gothic"/>
                <a:ea typeface="Century Gothic"/>
                <a:cs typeface="Century Gothic"/>
              </a:rPr>
              <a:t>25</a:t>
            </a:r>
          </a:p>
        </p:txBody>
      </p:sp>
      <p:sp>
        <p:nvSpPr>
          <p:cNvPr id="18" name="分">
            <a:extLst xmlns:a="http://schemas.openxmlformats.org/drawingml/2006/main">
              <a:ext uri="{FF2B5EF4-FFF2-40B4-BE49-F238E27FC236}">
                <a16:creationId xmlns:a16="http://schemas.microsoft.com/office/drawing/2014/main" id="{669BC47B-E9A6-4CF5-8D50-1A9AE8B07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2350" y="36195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FFDF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FFFDF8"/>
                </a:solidFill>
                <a:latin typeface="Yu Gothic Medium"/>
                <a:ea typeface="Yu Gothic Medium"/>
                <a:cs typeface="Yu Gothic Medium"/>
              </a:rPr>
              <a:t>分</a:t>
            </a:r>
          </a:p>
        </p:txBody>
      </p:sp>
      <p:sp>
        <p:nvSpPr>
          <p:cNvPr id="19" name="対話">
            <a:extLst xmlns:a="http://schemas.openxmlformats.org/drawingml/2006/main">
              <a:ext uri="{FF2B5EF4-FFF2-40B4-BE49-F238E27FC236}">
                <a16:creationId xmlns:a16="http://schemas.microsoft.com/office/drawing/2014/main" id="{71748453-1B87-494E-9EC0-DF5A252B1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7000" y="2724150"/>
            <a:ext cx="444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73B31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173B31"/>
                </a:solidFill>
                <a:latin typeface="Yu Gothic"/>
                <a:ea typeface="Yu Gothic"/>
                <a:cs typeface="Yu Gothic"/>
              </a:rPr>
              <a:t>対話</a:t>
            </a:r>
          </a:p>
        </p:txBody>
      </p:sp>
      <p:sp>
        <p:nvSpPr>
          <p:cNvPr id="20" name="ほかの読み方を聞く">
            <a:extLst xmlns:a="http://schemas.openxmlformats.org/drawingml/2006/main">
              <a:ext uri="{FF2B5EF4-FFF2-40B4-BE49-F238E27FC236}">
                <a16:creationId xmlns:a16="http://schemas.microsoft.com/office/drawing/2014/main" id="{34658D98-D437-485C-8692-91BFAF452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5100" y="4362450"/>
            <a:ext cx="4368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ほかの読み方を聞く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4BCD31-AE41-4EB8-920B-4B6F7A71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2000" y="3143250"/>
            <a:ext cx="1778000" cy="952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22" name="10">
            <a:extLst xmlns:a="http://schemas.openxmlformats.org/drawingml/2006/main">
              <a:ext uri="{FF2B5EF4-FFF2-40B4-BE49-F238E27FC236}">
                <a16:creationId xmlns:a16="http://schemas.microsoft.com/office/drawing/2014/main" id="{7134B236-5286-426A-BFD6-62FD8ACD3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8700" y="3295650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1C3A2F"/>
                </a:solidFill>
                <a:latin typeface="Century Gothic"/>
                <a:ea typeface="Century Gothic"/>
                <a:cs typeface="Century Gothic"/>
              </a:defRPr>
            </a:pPr>
            <a:r>
              <a:rPr sz="4050" b="1" i="0">
                <a:solidFill>
                  <a:srgbClr val="1C3A2F"/>
                </a:solidFill>
                <a:latin typeface="Century Gothic"/>
                <a:ea typeface="Century Gothic"/>
                <a:cs typeface="Century Gothic"/>
              </a:rPr>
              <a:t>10</a:t>
            </a:r>
          </a:p>
        </p:txBody>
      </p:sp>
      <p:sp>
        <p:nvSpPr>
          <p:cNvPr id="23" name="分">
            <a:extLst xmlns:a="http://schemas.openxmlformats.org/drawingml/2006/main">
              <a:ext uri="{FF2B5EF4-FFF2-40B4-BE49-F238E27FC236}">
                <a16:creationId xmlns:a16="http://schemas.microsoft.com/office/drawing/2014/main" id="{673C3EB0-FA4A-4960-A471-080F5BE77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7350" y="36195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分</a:t>
            </a:r>
          </a:p>
        </p:txBody>
      </p:sp>
      <p:sp>
        <p:nvSpPr>
          <p:cNvPr id="24" name="振り返り">
            <a:extLst xmlns:a="http://schemas.openxmlformats.org/drawingml/2006/main">
              <a:ext uri="{FF2B5EF4-FFF2-40B4-BE49-F238E27FC236}">
                <a16:creationId xmlns:a16="http://schemas.microsoft.com/office/drawing/2014/main" id="{6A497632-8C4B-4C77-A702-DF585917A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2000" y="2724150"/>
            <a:ext cx="177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73B31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173B31"/>
                </a:solidFill>
                <a:latin typeface="Yu Gothic"/>
                <a:ea typeface="Yu Gothic"/>
                <a:cs typeface="Yu Gothic"/>
              </a:rPr>
              <a:t>振り返り</a:t>
            </a:r>
          </a:p>
        </p:txBody>
      </p:sp>
      <p:sp>
        <p:nvSpPr>
          <p:cNvPr id="25" name="持ち帰ることを 一言">
            <a:extLst xmlns:a="http://schemas.openxmlformats.org/drawingml/2006/main">
              <a:ext uri="{FF2B5EF4-FFF2-40B4-BE49-F238E27FC236}">
                <a16:creationId xmlns:a16="http://schemas.microsoft.com/office/drawing/2014/main" id="{A5CBB373-7199-415A-BA6A-77C1D0C2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0100" y="4362450"/>
            <a:ext cx="170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持ち帰ることを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一言</a:t>
            </a:r>
          </a:p>
        </p:txBody>
      </p:sp>
      <p:sp>
        <p:nvSpPr>
          <p:cNvPr id="26" name="合計 60分・時間配分は一例です">
            <a:extLst xmlns:a="http://schemas.openxmlformats.org/drawingml/2006/main">
              <a:ext uri="{FF2B5EF4-FFF2-40B4-BE49-F238E27FC236}">
                <a16:creationId xmlns:a16="http://schemas.microsoft.com/office/drawing/2014/main" id="{22545EE7-4099-4A9C-B722-DCD1E222F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7150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 i="0">
                <a:solidFill>
                  <a:srgbClr val="6C7F7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6C7F72"/>
                </a:solidFill>
                <a:latin typeface="Yu Gothic Medium"/>
                <a:ea typeface="Yu Gothic Medium"/>
                <a:cs typeface="Yu Gothic Medium"/>
              </a:rPr>
              <a:t>合計 60分・時間配分は一例です</a:t>
            </a:r>
          </a:p>
        </p:txBody>
      </p:sp>
    </p:spTree>
    <p:extLst>
      <p:ext uri="{BB962C8B-B14F-4D97-AF65-F5344CB8AC3E}">
        <p14:creationId xmlns:p14="http://schemas.microsoft.com/office/powerpoint/2010/main" val="1144443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73B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06  DECISION">
            <a:extLst xmlns:a="http://schemas.openxmlformats.org/drawingml/2006/main">
              <a:ext uri="{FF2B5EF4-FFF2-40B4-BE49-F238E27FC236}">
                <a16:creationId xmlns:a16="http://schemas.microsoft.com/office/drawing/2014/main" id="{8E396C02-BE7C-4600-B362-773395110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381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9A441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D9A441"/>
                </a:solidFill>
                <a:latin typeface="Century Gothic"/>
                <a:ea typeface="Century Gothic"/>
                <a:cs typeface="Century Gothic"/>
              </a:rPr>
              <a:t>06  DECISION</a:t>
            </a:r>
          </a:p>
        </p:txBody>
      </p:sp>
      <p:sp>
        <p:nvSpPr>
          <p:cNvPr id="2" name="目的から形式を選ぶ">
            <a:extLst xmlns:a="http://schemas.openxmlformats.org/drawingml/2006/main">
              <a:ext uri="{FF2B5EF4-FFF2-40B4-BE49-F238E27FC236}">
                <a16:creationId xmlns:a16="http://schemas.microsoft.com/office/drawing/2014/main" id="{DF0F2337-D801-4DCB-B139-C00C7913C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915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FFFDF8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FFFDF8"/>
                </a:solidFill>
                <a:latin typeface="Yu Gothic"/>
                <a:ea typeface="Yu Gothic"/>
                <a:cs typeface="Yu Gothic"/>
              </a:rPr>
              <a:t>目的から形式を選ぶ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A2CFD3-94C0-4CF6-AF1F-21B09EB8E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6353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4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E1E50AFD-2D39-4D65-BC3F-2C87ECD9D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96025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B9CDB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B9CDBF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3AB540-D772-4998-A633-5BF5B1C6B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381250"/>
            <a:ext cx="2857500" cy="28575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2C6250"/>
              </a:gs>
              <a:gs pos="100000">
                <a:srgbClr val="1E4A3D"/>
              </a:gs>
            </a:gsLst>
            <a:lin ang="1800000"/>
          </a:gra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6" name="何を持ち帰りたい？">
            <a:extLst xmlns:a="http://schemas.openxmlformats.org/drawingml/2006/main">
              <a:ext uri="{FF2B5EF4-FFF2-40B4-BE49-F238E27FC236}">
                <a16:creationId xmlns:a16="http://schemas.microsoft.com/office/drawing/2014/main" id="{0C3C67B3-944C-4FD4-9D6A-5335CB977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39090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0000"/>
              </a:lnSpc>
              <a:buNone/>
              <a:defRPr sz="2550" b="1" i="0">
                <a:solidFill>
                  <a:srgbClr val="FFFDF8"/>
                </a:solidFill>
                <a:latin typeface="Yu Gothic"/>
                <a:ea typeface="Yu Gothic"/>
                <a:cs typeface="Yu Gothic"/>
              </a:defRPr>
            </a:pPr>
            <a:r>
              <a:rPr sz="2550" b="1" i="0">
                <a:solidFill>
                  <a:srgbClr val="FFFDF8"/>
                </a:solidFill>
                <a:latin typeface="Yu Gothic"/>
                <a:ea typeface="Yu Gothic"/>
                <a:cs typeface="Yu Gothic"/>
              </a:rPr>
              <a:t>何を持ち帰りたい？</a:t>
            </a:r>
          </a:p>
        </p:txBody>
      </p:sp>
      <p:sp>
        <p:nvSpPr>
          <p:cNvPr id="7" name="?">
            <a:extLst xmlns:a="http://schemas.openxmlformats.org/drawingml/2006/main">
              <a:ext uri="{FF2B5EF4-FFF2-40B4-BE49-F238E27FC236}">
                <a16:creationId xmlns:a16="http://schemas.microsoft.com/office/drawing/2014/main" id="{D33E19BC-3048-4A5E-B70B-1A37CB24F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667000"/>
            <a:ext cx="76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600" b="1" i="0">
                <a:solidFill>
                  <a:srgbClr val="D9A441"/>
                </a:solidFill>
                <a:latin typeface="Century Gothic"/>
                <a:ea typeface="Century Gothic"/>
                <a:cs typeface="Century Gothic"/>
              </a:defRPr>
            </a:pPr>
            <a:r>
              <a:rPr sz="3600" b="1" i="0">
                <a:solidFill>
                  <a:srgbClr val="D9A441"/>
                </a:solidFill>
                <a:latin typeface="Century Gothic"/>
                <a:ea typeface="Century Gothic"/>
                <a:cs typeface="Century Gothic"/>
              </a:rPr>
              <a:t>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289674-4ABC-4DF3-8916-38EC2F12A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05000"/>
            <a:ext cx="6096000" cy="1524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72C29F-D40B-414D-A098-22DA44151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4574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C8A6A"/>
          </a:solidFill>
          <a:ln xmlns:a="http://schemas.openxmlformats.org/drawingml/2006/main" w="0">
            <a:noFill/>
          </a:ln>
        </p:spPr>
      </p:sp>
      <p:sp>
        <p:nvSpPr>
          <p:cNvPr id="10" name="A">
            <a:extLst xmlns:a="http://schemas.openxmlformats.org/drawingml/2006/main">
              <a:ext uri="{FF2B5EF4-FFF2-40B4-BE49-F238E27FC236}">
                <a16:creationId xmlns:a16="http://schemas.microsoft.com/office/drawing/2014/main" id="{F93C4B4A-80D5-40F8-902E-FCBDF2D61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514600"/>
            <a:ext cx="419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DF8"/>
                </a:solidFill>
                <a:latin typeface="Century Gothic"/>
                <a:ea typeface="Century Gothic"/>
                <a:cs typeface="Century Gothic"/>
              </a:defRPr>
            </a:pPr>
            <a:r>
              <a:rPr sz="1650" b="1" i="0">
                <a:solidFill>
                  <a:srgbClr val="FFFDF8"/>
                </a:solidFill>
                <a:latin typeface="Century Gothic"/>
                <a:ea typeface="Century Gothic"/>
                <a:cs typeface="Century Gothic"/>
              </a:rPr>
              <a:t>A</a:t>
            </a:r>
          </a:p>
        </p:txBody>
      </p:sp>
      <p:sp>
        <p:nvSpPr>
          <p:cNvPr id="11" name="一冊を深く読む視点">
            <a:extLst xmlns:a="http://schemas.openxmlformats.org/drawingml/2006/main">
              <a:ext uri="{FF2B5EF4-FFF2-40B4-BE49-F238E27FC236}">
                <a16:creationId xmlns:a16="http://schemas.microsoft.com/office/drawing/2014/main" id="{57F3CBD1-CB4D-411B-9678-6361A9E2F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526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C8A6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5C8A6A"/>
                </a:solidFill>
                <a:latin typeface="Yu Gothic Medium"/>
                <a:ea typeface="Yu Gothic Medium"/>
                <a:cs typeface="Yu Gothic Medium"/>
              </a:rPr>
              <a:t>一冊を深く読む視点</a:t>
            </a:r>
          </a:p>
        </p:txBody>
      </p:sp>
      <p:sp>
        <p:nvSpPr>
          <p:cNvPr id="12" name="同じ本を読む形式">
            <a:extLst xmlns:a="http://schemas.openxmlformats.org/drawingml/2006/main">
              <a:ext uri="{FF2B5EF4-FFF2-40B4-BE49-F238E27FC236}">
                <a16:creationId xmlns:a16="http://schemas.microsoft.com/office/drawing/2014/main" id="{2C49B45B-F7E7-4C3A-8208-5A7AE626F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457450"/>
            <a:ext cx="476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173B31"/>
                </a:solidFill>
                <a:latin typeface="Yu Gothic"/>
                <a:ea typeface="Yu Gothic"/>
                <a:cs typeface="Yu Gothic"/>
              </a:defRPr>
            </a:pPr>
            <a:r>
              <a:rPr sz="2550" b="1" i="0">
                <a:solidFill>
                  <a:srgbClr val="173B31"/>
                </a:solidFill>
                <a:latin typeface="Yu Gothic"/>
                <a:ea typeface="Yu Gothic"/>
                <a:cs typeface="Yu Gothic"/>
              </a:rPr>
              <a:t>同じ本を読む形式</a:t>
            </a:r>
          </a:p>
        </p:txBody>
      </p:sp>
      <p:sp>
        <p:nvSpPr>
          <p:cNvPr id="13" name="共通の場面について話す">
            <a:extLst xmlns:a="http://schemas.openxmlformats.org/drawingml/2006/main">
              <a:ext uri="{FF2B5EF4-FFF2-40B4-BE49-F238E27FC236}">
                <a16:creationId xmlns:a16="http://schemas.microsoft.com/office/drawing/2014/main" id="{368EB19E-DDB6-43D6-A307-F256EBF0D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33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共通の場面について話す</a:t>
            </a:r>
          </a:p>
        </p:txBody>
      </p:sp>
      <p:cxnSp>
        <p:nvCxnSpPr>
          <p:cNvPr id="35" name=""/>
          <p:cNvCxnSpPr>
            <a:stCxn xmlns:a="http://schemas.openxmlformats.org/drawingml/2006/main" id="5" idx="6"/>
            <a:endCxn xmlns:a="http://schemas.openxmlformats.org/drawingml/2006/main" id="8" idx="1"/>
          </p:cNvCxnSpPr>
          <p:nvPr/>
        </p:nvCxnSpPr>
        <p:spPr>
          <a:xfrm xmlns:a="http://schemas.openxmlformats.org/drawingml/2006/main" rot="5400000">
            <a:off x="4238625" y="2714625"/>
            <a:ext cx="1143000" cy="1047750"/>
          </a:xfrm>
          <a:prstGeom xmlns:a="http://schemas.openxmlformats.org/drawingml/2006/main" prst="curved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8DB08E"/>
            </a:solidFill>
            <a:prstDash val="solid"/>
          </a:ln>
        </p:spPr>
      </p:cxn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8FF281-45A6-4E70-AF26-9D3408AF9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10000"/>
            <a:ext cx="6096000" cy="1524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FADC00-44E7-475F-905C-C126ED456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43624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17" name="B">
            <a:extLst xmlns:a="http://schemas.openxmlformats.org/drawingml/2006/main">
              <a:ext uri="{FF2B5EF4-FFF2-40B4-BE49-F238E27FC236}">
                <a16:creationId xmlns:a16="http://schemas.microsoft.com/office/drawing/2014/main" id="{B1D8A492-57CB-4C61-A278-D75ADBDD4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4419600"/>
            <a:ext cx="419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DF8"/>
                </a:solidFill>
                <a:latin typeface="Century Gothic"/>
                <a:ea typeface="Century Gothic"/>
                <a:cs typeface="Century Gothic"/>
              </a:defRPr>
            </a:pPr>
            <a:r>
              <a:rPr sz="1650" b="1" i="0">
                <a:solidFill>
                  <a:srgbClr val="FFFDF8"/>
                </a:solidFill>
                <a:latin typeface="Century Gothic"/>
                <a:ea typeface="Century Gothic"/>
                <a:cs typeface="Century Gothic"/>
              </a:rPr>
              <a:t>B</a:t>
            </a:r>
          </a:p>
        </p:txBody>
      </p:sp>
      <p:sp>
        <p:nvSpPr>
          <p:cNvPr id="18" name="次に読む本の候補">
            <a:extLst xmlns:a="http://schemas.openxmlformats.org/drawingml/2006/main">
              <a:ext uri="{FF2B5EF4-FFF2-40B4-BE49-F238E27FC236}">
                <a16:creationId xmlns:a16="http://schemas.microsoft.com/office/drawing/2014/main" id="{5960483C-3A55-438A-95C6-4E2C9F7CE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0576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C8A6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5C8A6A"/>
                </a:solidFill>
                <a:latin typeface="Yu Gothic Medium"/>
                <a:ea typeface="Yu Gothic Medium"/>
                <a:cs typeface="Yu Gothic Medium"/>
              </a:rPr>
              <a:t>次に読む本の候補</a:t>
            </a:r>
          </a:p>
        </p:txBody>
      </p:sp>
      <p:sp>
        <p:nvSpPr>
          <p:cNvPr id="19" name="本を持ち寄る形式">
            <a:extLst xmlns:a="http://schemas.openxmlformats.org/drawingml/2006/main">
              <a:ext uri="{FF2B5EF4-FFF2-40B4-BE49-F238E27FC236}">
                <a16:creationId xmlns:a16="http://schemas.microsoft.com/office/drawing/2014/main" id="{DC625A4C-DFC5-4CF7-A57D-8E115E86F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362450"/>
            <a:ext cx="476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173B31"/>
                </a:solidFill>
                <a:latin typeface="Yu Gothic"/>
                <a:ea typeface="Yu Gothic"/>
                <a:cs typeface="Yu Gothic"/>
              </a:defRPr>
            </a:pPr>
            <a:r>
              <a:rPr sz="2550" b="1" i="0">
                <a:solidFill>
                  <a:srgbClr val="173B31"/>
                </a:solidFill>
                <a:latin typeface="Yu Gothic"/>
                <a:ea typeface="Yu Gothic"/>
                <a:cs typeface="Yu Gothic"/>
              </a:rPr>
              <a:t>本を持ち寄る形式</a:t>
            </a:r>
          </a:p>
        </p:txBody>
      </p:sp>
      <p:sp>
        <p:nvSpPr>
          <p:cNvPr id="20" name="一人ずつ本を紹介する">
            <a:extLst xmlns:a="http://schemas.openxmlformats.org/drawingml/2006/main">
              <a:ext uri="{FF2B5EF4-FFF2-40B4-BE49-F238E27FC236}">
                <a16:creationId xmlns:a16="http://schemas.microsoft.com/office/drawing/2014/main" id="{C4B9ACEF-2B24-423F-B337-10E011914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838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1C3A2F"/>
                </a:solidFill>
                <a:latin typeface="Yu Gothic Medium"/>
                <a:ea typeface="Yu Gothic Medium"/>
                <a:cs typeface="Yu Gothic Medium"/>
              </a:rPr>
              <a:t>一人ずつ本を紹介する</a:t>
            </a:r>
          </a:p>
        </p:txBody>
      </p:sp>
      <p:cxnSp>
        <p:nvCxnSpPr>
          <p:cNvPr id="42" name=""/>
          <p:cNvCxnSpPr>
            <a:stCxn xmlns:a="http://schemas.openxmlformats.org/drawingml/2006/main" id="5" idx="6"/>
            <a:endCxn xmlns:a="http://schemas.openxmlformats.org/drawingml/2006/main" id="15" idx="1"/>
          </p:cNvCxnSpPr>
          <p:nvPr/>
        </p:nvCxnSpPr>
        <p:spPr>
          <a:xfrm xmlns:a="http://schemas.openxmlformats.org/drawingml/2006/main" rot="16200000" flipH="1">
            <a:off x="4429125" y="3667125"/>
            <a:ext cx="762000" cy="1047750"/>
          </a:xfrm>
          <a:prstGeom xmlns:a="http://schemas.openxmlformats.org/drawingml/2006/main" prst="curved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8DB08E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val="12424549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07  EMPHASIS">
            <a:extLst xmlns:a="http://schemas.openxmlformats.org/drawingml/2006/main">
              <a:ext uri="{FF2B5EF4-FFF2-40B4-BE49-F238E27FC236}">
                <a16:creationId xmlns:a16="http://schemas.microsoft.com/office/drawing/2014/main" id="{3C8CF17F-D7C9-4EAF-A7C9-BA9A23579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381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C8A6A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5C8A6A"/>
                </a:solidFill>
                <a:latin typeface="Century Gothic"/>
                <a:ea typeface="Century Gothic"/>
                <a:cs typeface="Century Gothic"/>
              </a:rPr>
              <a:t>07  EMPHASIS</a:t>
            </a:r>
          </a:p>
        </p:txBody>
      </p:sp>
      <p:sp>
        <p:nvSpPr>
          <p:cNvPr id="2" name="対話で大切にすること">
            <a:extLst xmlns:a="http://schemas.openxmlformats.org/drawingml/2006/main">
              <a:ext uri="{FF2B5EF4-FFF2-40B4-BE49-F238E27FC236}">
                <a16:creationId xmlns:a16="http://schemas.microsoft.com/office/drawing/2014/main" id="{08583302-A252-4011-A673-6BE7D340D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915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1C3A2F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1C3A2F"/>
                </a:solidFill>
                <a:latin typeface="Yu Gothic"/>
                <a:ea typeface="Yu Gothic"/>
                <a:cs typeface="Yu Gothic"/>
              </a:rPr>
              <a:t>対話で大切にすること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0B41B2-29F6-4A01-A932-B4D46FFC4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6353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4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88A78073-91E0-4F80-AABF-9F465CAB4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96025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C7F7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6C7F72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6D3518-D3F6-4E8F-89F8-B93D74777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000500"/>
            <a:ext cx="12192000" cy="2857500"/>
          </a:xfrm>
          <a:custGeom xmlns:a="http://schemas.openxmlformats.org/drawingml/2006/main">
            <a:pathLst>
              <a:path w="12192000" h="2857500">
                <a:moveTo>
                  <a:pt x="0" y="0"/>
                </a:moveTo>
                <a:lnTo>
                  <a:pt x="304800" y="587"/>
                </a:lnTo>
                <a:lnTo>
                  <a:pt x="609600" y="2345"/>
                </a:lnTo>
                <a:lnTo>
                  <a:pt x="914400" y="5264"/>
                </a:lnTo>
                <a:lnTo>
                  <a:pt x="1219200" y="9324"/>
                </a:lnTo>
                <a:lnTo>
                  <a:pt x="1524000" y="14501"/>
                </a:lnTo>
                <a:lnTo>
                  <a:pt x="1828800" y="20763"/>
                </a:lnTo>
                <a:lnTo>
                  <a:pt x="2133600" y="28072"/>
                </a:lnTo>
                <a:lnTo>
                  <a:pt x="2438400" y="36382"/>
                </a:lnTo>
                <a:lnTo>
                  <a:pt x="2743200" y="45643"/>
                </a:lnTo>
                <a:lnTo>
                  <a:pt x="3048000" y="55796"/>
                </a:lnTo>
                <a:lnTo>
                  <a:pt x="3352800" y="66780"/>
                </a:lnTo>
                <a:lnTo>
                  <a:pt x="3657600" y="78527"/>
                </a:lnTo>
                <a:lnTo>
                  <a:pt x="3962400" y="90964"/>
                </a:lnTo>
                <a:lnTo>
                  <a:pt x="4267200" y="104015"/>
                </a:lnTo>
                <a:lnTo>
                  <a:pt x="4572000" y="117599"/>
                </a:lnTo>
                <a:lnTo>
                  <a:pt x="4876800" y="131632"/>
                </a:lnTo>
                <a:lnTo>
                  <a:pt x="5181600" y="146029"/>
                </a:lnTo>
                <a:lnTo>
                  <a:pt x="5486400" y="160699"/>
                </a:lnTo>
                <a:lnTo>
                  <a:pt x="5791200" y="175554"/>
                </a:lnTo>
                <a:lnTo>
                  <a:pt x="6096000" y="190500"/>
                </a:lnTo>
                <a:lnTo>
                  <a:pt x="6400800" y="205446"/>
                </a:lnTo>
                <a:lnTo>
                  <a:pt x="6705600" y="220301"/>
                </a:lnTo>
                <a:lnTo>
                  <a:pt x="7010400" y="234971"/>
                </a:lnTo>
                <a:lnTo>
                  <a:pt x="7315200" y="249368"/>
                </a:lnTo>
                <a:lnTo>
                  <a:pt x="7620000" y="263401"/>
                </a:lnTo>
                <a:lnTo>
                  <a:pt x="7924800" y="276985"/>
                </a:lnTo>
                <a:lnTo>
                  <a:pt x="8229600" y="290036"/>
                </a:lnTo>
                <a:lnTo>
                  <a:pt x="8534400" y="302473"/>
                </a:lnTo>
                <a:lnTo>
                  <a:pt x="8839200" y="314220"/>
                </a:lnTo>
                <a:lnTo>
                  <a:pt x="9144000" y="325204"/>
                </a:lnTo>
                <a:lnTo>
                  <a:pt x="9448800" y="335357"/>
                </a:lnTo>
                <a:lnTo>
                  <a:pt x="9753600" y="344618"/>
                </a:lnTo>
                <a:lnTo>
                  <a:pt x="10058400" y="352928"/>
                </a:lnTo>
                <a:lnTo>
                  <a:pt x="10363200" y="360237"/>
                </a:lnTo>
                <a:lnTo>
                  <a:pt x="10668000" y="366499"/>
                </a:lnTo>
                <a:lnTo>
                  <a:pt x="10972800" y="371676"/>
                </a:lnTo>
                <a:lnTo>
                  <a:pt x="11277600" y="375736"/>
                </a:lnTo>
                <a:lnTo>
                  <a:pt x="11582400" y="378655"/>
                </a:lnTo>
                <a:lnTo>
                  <a:pt x="11887200" y="380413"/>
                </a:lnTo>
                <a:lnTo>
                  <a:pt x="12192000" y="381000"/>
                </a:lnTo>
                <a:lnTo>
                  <a:pt x="12192000" y="2857500"/>
                </a:lnTo>
                <a:lnTo>
                  <a:pt x="0" y="2857500"/>
                </a:lnTo>
                <a:close/>
              </a:path>
            </a:pathLst>
          </a:custGeom>
          <a:solidFill xmlns:a="http://schemas.openxmlformats.org/drawingml/2006/main">
            <a:srgbClr val="173B31"/>
          </a:solidFill>
          <a:ln xmlns:a="http://schemas.openxmlformats.org/drawingml/2006/main" w="0">
            <a:noFill/>
          </a:ln>
        </p:spPr>
      </p:sp>
      <p:sp>
        <p:nvSpPr>
          <p:cNvPr id="6" name="感想が違っても、 そのまま聞く">
            <a:extLst xmlns:a="http://schemas.openxmlformats.org/drawingml/2006/main">
              <a:ext uri="{FF2B5EF4-FFF2-40B4-BE49-F238E27FC236}">
                <a16:creationId xmlns:a16="http://schemas.microsoft.com/office/drawing/2014/main" id="{E9FB9F8C-BC19-4F8B-BF2D-2BE8AB8D7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38300"/>
            <a:ext cx="10668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5550" b="1" i="0">
                <a:solidFill>
                  <a:srgbClr val="173B31"/>
                </a:solidFill>
                <a:latin typeface="Yu Gothic"/>
                <a:ea typeface="Yu Gothic"/>
                <a:cs typeface="Yu Gothic"/>
              </a:defRPr>
            </a:pPr>
            <a:r>
              <a:rPr sz="5550" b="1" i="0">
                <a:solidFill>
                  <a:srgbClr val="173B31"/>
                </a:solidFill>
                <a:latin typeface="Yu Gothic"/>
                <a:ea typeface="Yu Gothic"/>
                <a:cs typeface="Yu Gothic"/>
              </a:rPr>
              <a:t>感想が違っても、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5550" b="1" i="0">
                <a:solidFill>
                  <a:srgbClr val="173B31"/>
                </a:solidFill>
                <a:latin typeface="Yu Gothic"/>
                <a:ea typeface="Yu Gothic"/>
                <a:cs typeface="Yu Gothic"/>
              </a:defRPr>
            </a:pPr>
            <a:r>
              <a:rPr sz="5550" b="1" i="0">
                <a:solidFill>
                  <a:srgbClr val="173B31"/>
                </a:solidFill>
                <a:latin typeface="Yu Gothic"/>
                <a:ea typeface="Yu Gothic"/>
                <a:cs typeface="Yu Gothic"/>
              </a:rPr>
              <a:t>そのまま聞く</a:t>
            </a:r>
          </a:p>
        </p:txBody>
      </p:sp>
      <p:sp>
        <p:nvSpPr>
          <p:cNvPr id="7" name="声かけ例">
            <a:extLst xmlns:a="http://schemas.openxmlformats.org/drawingml/2006/main">
              <a:ext uri="{FF2B5EF4-FFF2-40B4-BE49-F238E27FC236}">
                <a16:creationId xmlns:a16="http://schemas.microsoft.com/office/drawing/2014/main" id="{C04EFE5D-3685-4127-B5ED-D211D504E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190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D9A441"/>
                </a:solidFill>
                <a:latin typeface="Century Gothic"/>
                <a:ea typeface="Century Gothic"/>
                <a:cs typeface="Century Gothic"/>
              </a:defRPr>
            </a:pPr>
            <a:r>
              <a:rPr sz="1050" b="1" i="0">
                <a:solidFill>
                  <a:srgbClr val="D9A441"/>
                </a:solidFill>
                <a:latin typeface="Century Gothic"/>
                <a:ea typeface="Century Gothic"/>
                <a:cs typeface="Century Gothic"/>
              </a:rPr>
              <a:t>声かけ例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91737F-58AC-4685-8792-06B018762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4981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9" name="そんな読み方もあるんですね。">
            <a:extLst xmlns:a="http://schemas.openxmlformats.org/drawingml/2006/main">
              <a:ext uri="{FF2B5EF4-FFF2-40B4-BE49-F238E27FC236}">
                <a16:creationId xmlns:a16="http://schemas.microsoft.com/office/drawing/2014/main" id="{C5964EB8-1C61-4B65-9DDF-5604A5EDC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876800"/>
            <a:ext cx="495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FFFDF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FFFDF8"/>
                </a:solidFill>
                <a:latin typeface="Yu Gothic Medium"/>
                <a:ea typeface="Yu Gothic Medium"/>
                <a:cs typeface="Yu Gothic Medium"/>
              </a:rPr>
              <a:t>そんな読み方もあるんですね。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1EFE7B-5964-4679-A6F8-B7B059FE6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981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11" name="どの場面でそう感じましたか？">
            <a:extLst xmlns:a="http://schemas.openxmlformats.org/drawingml/2006/main">
              <a:ext uri="{FF2B5EF4-FFF2-40B4-BE49-F238E27FC236}">
                <a16:creationId xmlns:a16="http://schemas.microsoft.com/office/drawing/2014/main" id="{77F9F339-941C-4042-9A4A-BDE2B2F6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876800"/>
            <a:ext cx="495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FFFDF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FFFDF8"/>
                </a:solidFill>
                <a:latin typeface="Yu Gothic Medium"/>
                <a:ea typeface="Yu Gothic Medium"/>
                <a:cs typeface="Yu Gothic Medium"/>
              </a:rPr>
              <a:t>どの場面でそう感じましたか？</a:t>
            </a:r>
          </a:p>
        </p:txBody>
      </p:sp>
      <p:sp>
        <p:nvSpPr>
          <p:cNvPr id="12" name="相手の言葉を聞いてから、問いを返す">
            <a:extLst xmlns:a="http://schemas.openxmlformats.org/drawingml/2006/main">
              <a:ext uri="{FF2B5EF4-FFF2-40B4-BE49-F238E27FC236}">
                <a16:creationId xmlns:a16="http://schemas.microsoft.com/office/drawing/2014/main" id="{66A540F6-F9AB-4FA3-991A-5C21A2452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19750"/>
            <a:ext cx="952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C9DACB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C9DACB"/>
                </a:solidFill>
                <a:latin typeface="Yu Gothic Medium"/>
                <a:ea typeface="Yu Gothic Medium"/>
                <a:cs typeface="Yu Gothic Medium"/>
              </a:rPr>
              <a:t>相手の言葉を聞いてから、問いを返す</a:t>
            </a:r>
          </a:p>
        </p:txBody>
      </p:sp>
    </p:spTree>
    <p:extLst>
      <p:ext uri="{BB962C8B-B14F-4D97-AF65-F5344CB8AC3E}">
        <p14:creationId xmlns:p14="http://schemas.microsoft.com/office/powerpoint/2010/main" val="13986657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08  CHECKLIST">
            <a:extLst xmlns:a="http://schemas.openxmlformats.org/drawingml/2006/main">
              <a:ext uri="{FF2B5EF4-FFF2-40B4-BE49-F238E27FC236}">
                <a16:creationId xmlns:a16="http://schemas.microsoft.com/office/drawing/2014/main" id="{05C6C7D9-6E89-4A6D-8B3E-B57675158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381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C8A6A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5C8A6A"/>
                </a:solidFill>
                <a:latin typeface="Century Gothic"/>
                <a:ea typeface="Century Gothic"/>
                <a:cs typeface="Century Gothic"/>
              </a:rPr>
              <a:t>08  CHECKLIST</a:t>
            </a:r>
          </a:p>
        </p:txBody>
      </p:sp>
      <p:sp>
        <p:nvSpPr>
          <p:cNvPr id="2" name="開催前のチェック">
            <a:extLst xmlns:a="http://schemas.openxmlformats.org/drawingml/2006/main">
              <a:ext uri="{FF2B5EF4-FFF2-40B4-BE49-F238E27FC236}">
                <a16:creationId xmlns:a16="http://schemas.microsoft.com/office/drawing/2014/main" id="{ABD7F8FD-4116-4C2B-BD55-443313706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915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1C3A2F"/>
                </a:solidFill>
                <a:latin typeface="Yu Gothic"/>
                <a:ea typeface="Yu Gothic"/>
                <a:cs typeface="Yu Gothic"/>
              </a:defRPr>
            </a:pPr>
            <a:r>
              <a:rPr sz="3300" b="1" i="0">
                <a:solidFill>
                  <a:srgbClr val="1C3A2F"/>
                </a:solidFill>
                <a:latin typeface="Yu Gothic"/>
                <a:ea typeface="Yu Gothic"/>
                <a:cs typeface="Yu Gothic"/>
              </a:rPr>
              <a:t>開催前のチェック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9E8075-1DA5-4160-A8FA-69031B0AD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6353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441"/>
          </a:solidFill>
          <a:ln xmlns:a="http://schemas.openxmlformats.org/drawingml/2006/main" w="0">
            <a:noFill/>
          </a:ln>
        </p:spPr>
      </p:sp>
      <p:sp>
        <p:nvSpPr>
          <p:cNvPr id="4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658A104B-BE29-42CB-B0CA-0196A0839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96025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C7F7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6C7F72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90B2EF-5E47-493C-AE41-CC282C4CF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981700"/>
            <a:ext cx="12192000" cy="876300"/>
          </a:xfrm>
          <a:custGeom xmlns:a="http://schemas.openxmlformats.org/drawingml/2006/main">
            <a:pathLst>
              <a:path w="12192000" h="876300">
                <a:moveTo>
                  <a:pt x="0" y="381000"/>
                </a:moveTo>
                <a:lnTo>
                  <a:pt x="304800" y="380413"/>
                </a:lnTo>
                <a:lnTo>
                  <a:pt x="609600" y="378655"/>
                </a:lnTo>
                <a:lnTo>
                  <a:pt x="914400" y="375736"/>
                </a:lnTo>
                <a:lnTo>
                  <a:pt x="1219200" y="371676"/>
                </a:lnTo>
                <a:lnTo>
                  <a:pt x="1524000" y="366499"/>
                </a:lnTo>
                <a:lnTo>
                  <a:pt x="1828800" y="360237"/>
                </a:lnTo>
                <a:lnTo>
                  <a:pt x="2133600" y="352928"/>
                </a:lnTo>
                <a:lnTo>
                  <a:pt x="2438400" y="344618"/>
                </a:lnTo>
                <a:lnTo>
                  <a:pt x="2743200" y="335357"/>
                </a:lnTo>
                <a:lnTo>
                  <a:pt x="3048000" y="325204"/>
                </a:lnTo>
                <a:lnTo>
                  <a:pt x="3352800" y="314220"/>
                </a:lnTo>
                <a:lnTo>
                  <a:pt x="3657600" y="302473"/>
                </a:lnTo>
                <a:lnTo>
                  <a:pt x="3962400" y="290036"/>
                </a:lnTo>
                <a:lnTo>
                  <a:pt x="4267200" y="276985"/>
                </a:lnTo>
                <a:lnTo>
                  <a:pt x="4572000" y="263401"/>
                </a:lnTo>
                <a:lnTo>
                  <a:pt x="4876800" y="249368"/>
                </a:lnTo>
                <a:lnTo>
                  <a:pt x="5181600" y="234971"/>
                </a:lnTo>
                <a:lnTo>
                  <a:pt x="5486400" y="220301"/>
                </a:lnTo>
                <a:lnTo>
                  <a:pt x="5791200" y="205446"/>
                </a:lnTo>
                <a:lnTo>
                  <a:pt x="6096000" y="190500"/>
                </a:lnTo>
                <a:lnTo>
                  <a:pt x="6400800" y="175554"/>
                </a:lnTo>
                <a:lnTo>
                  <a:pt x="6705600" y="160699"/>
                </a:lnTo>
                <a:lnTo>
                  <a:pt x="7010400" y="146029"/>
                </a:lnTo>
                <a:lnTo>
                  <a:pt x="7315200" y="131632"/>
                </a:lnTo>
                <a:lnTo>
                  <a:pt x="7620000" y="117599"/>
                </a:lnTo>
                <a:lnTo>
                  <a:pt x="7924800" y="104015"/>
                </a:lnTo>
                <a:lnTo>
                  <a:pt x="8229600" y="90964"/>
                </a:lnTo>
                <a:lnTo>
                  <a:pt x="8534400" y="78527"/>
                </a:lnTo>
                <a:lnTo>
                  <a:pt x="8839200" y="66780"/>
                </a:lnTo>
                <a:lnTo>
                  <a:pt x="9144000" y="55796"/>
                </a:lnTo>
                <a:lnTo>
                  <a:pt x="9448800" y="45643"/>
                </a:lnTo>
                <a:lnTo>
                  <a:pt x="9753600" y="36382"/>
                </a:lnTo>
                <a:lnTo>
                  <a:pt x="10058400" y="28072"/>
                </a:lnTo>
                <a:lnTo>
                  <a:pt x="10363200" y="20763"/>
                </a:lnTo>
                <a:lnTo>
                  <a:pt x="10668000" y="14501"/>
                </a:lnTo>
                <a:lnTo>
                  <a:pt x="10972800" y="9324"/>
                </a:lnTo>
                <a:lnTo>
                  <a:pt x="11277600" y="5264"/>
                </a:lnTo>
                <a:lnTo>
                  <a:pt x="11582400" y="2345"/>
                </a:lnTo>
                <a:lnTo>
                  <a:pt x="11887200" y="587"/>
                </a:lnTo>
                <a:lnTo>
                  <a:pt x="12192000" y="0"/>
                </a:lnTo>
                <a:lnTo>
                  <a:pt x="12192000" y="876300"/>
                </a:lnTo>
                <a:lnTo>
                  <a:pt x="0" y="876300"/>
                </a:lnTo>
                <a:close/>
              </a:path>
            </a:pathLst>
          </a:custGeom>
          <a:solidFill xmlns:a="http://schemas.openxmlformats.org/drawingml/2006/main">
            <a:srgbClr val="DDE8D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8F55A4-4DB1-4989-AB5A-85E7B22D7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81150"/>
            <a:ext cx="7620000" cy="4191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895350" y="1733550"/>
          <a:ext xmlns:a="http://schemas.openxmlformats.org/drawingml/2006/main" cx="7162800" cy="38862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1905000"/>
                <a:gridCol w="4305300"/>
                <a:gridCol w="952500"/>
              </a:tblGrid>
              <a:tr h="4572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350" b="1">
                          <a:solidFill>
                            <a:srgbClr val="5C8A6A"/>
                          </a:solidFill>
                          <a:latin typeface="Yu Gothic"/>
                          <a:ea typeface="Yu Gothic"/>
                          <a:cs typeface="Yu Gothic"/>
                        </a:rPr>
                        <a:t>確認すること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5C8A6A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350" b="1">
                          <a:solidFill>
                            <a:srgbClr val="5C8A6A"/>
                          </a:solidFill>
                          <a:latin typeface="Yu Gothic"/>
                          <a:ea typeface="Yu Gothic"/>
                          <a:cs typeface="Yu Gothic"/>
                        </a:rPr>
                        <a:t>決めておく内容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5C8A6A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350" b="1">
                          <a:solidFill>
                            <a:srgbClr val="5C8A6A"/>
                          </a:solidFill>
                          <a:latin typeface="Yu Gothic"/>
                          <a:ea typeface="Yu Gothic"/>
                          <a:cs typeface="Yu Gothic"/>
                        </a:rPr>
                        <a:t>確認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5C8A6A"/>
                      </a:solidFill>
                    </a:lnB>
                    <a:noFill/>
                  </a:tcPr>
                </a:tc>
              </a:tr>
              <a:tr h="5715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173B31"/>
                          </a:solidFill>
                          <a:latin typeface="Yu Gothic"/>
                          <a:ea typeface="Yu Gothic"/>
                          <a:cs typeface="Yu Gothic"/>
                        </a:rPr>
                        <a:t>目的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何を話したいか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</a:tr>
              <a:tr h="5715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173B31"/>
                          </a:solidFill>
                          <a:latin typeface="Yu Gothic"/>
                          <a:ea typeface="Yu Gothic"/>
                          <a:cs typeface="Yu Gothic"/>
                        </a:rPr>
                        <a:t>本・テーマ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同じ本か、持ち寄りか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</a:tr>
              <a:tr h="5715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173B31"/>
                          </a:solidFill>
                          <a:latin typeface="Yu Gothic"/>
                          <a:ea typeface="Yu Gothic"/>
                          <a:cs typeface="Yu Gothic"/>
                        </a:rPr>
                        <a:t>日時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開始時刻と終了時刻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</a:tr>
              <a:tr h="5715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173B31"/>
                          </a:solidFill>
                          <a:latin typeface="Yu Gothic"/>
                          <a:ea typeface="Yu Gothic"/>
                          <a:cs typeface="Yu Gothic"/>
                        </a:rPr>
                        <a:t>場所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会場または接続先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</a:tr>
              <a:tr h="5715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173B31"/>
                          </a:solidFill>
                          <a:latin typeface="Yu Gothic"/>
                          <a:ea typeface="Yu Gothic"/>
                          <a:cs typeface="Yu Gothic"/>
                        </a:rPr>
                        <a:t>参加方法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申込み方法と人数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3E9DF"/>
                      </a:solidFill>
                    </a:lnB>
                    <a:noFill/>
                  </a:tcPr>
                </a:tc>
              </a:tr>
              <a:tr h="5715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173B31"/>
                          </a:solidFill>
                          <a:latin typeface="Yu Gothic"/>
                          <a:ea typeface="Yu Gothic"/>
                          <a:cs typeface="Yu Gothic"/>
                        </a:rPr>
                        <a:t>進行役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当日の担当者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0">
                          <a:solidFill>
                            <a:srgbClr val="1C3A2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013491-1268-43C2-80C5-0E123BEA6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619250"/>
            <a:ext cx="2857500" cy="28575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2C6250"/>
              </a:gs>
              <a:gs pos="100000">
                <a:srgbClr val="173B31"/>
              </a:gs>
            </a:gsLst>
            <a:lin ang="1800000"/>
          </a:gra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sp>
        <p:nvSpPr>
          <p:cNvPr id="9" name="FIRST">
            <a:extLst xmlns:a="http://schemas.openxmlformats.org/drawingml/2006/main">
              <a:ext uri="{FF2B5EF4-FFF2-40B4-BE49-F238E27FC236}">
                <a16:creationId xmlns:a16="http://schemas.microsoft.com/office/drawing/2014/main" id="{10C0ACC2-D7E5-4DE5-B773-85825E347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34315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D9A441"/>
                </a:solidFill>
                <a:latin typeface="Century Gothic"/>
                <a:ea typeface="Century Gothic"/>
                <a:cs typeface="Century Gothic"/>
              </a:defRPr>
            </a:pPr>
            <a:r>
              <a:rPr sz="975" b="1" i="0">
                <a:solidFill>
                  <a:srgbClr val="D9A441"/>
                </a:solidFill>
                <a:latin typeface="Century Gothic"/>
                <a:ea typeface="Century Gothic"/>
                <a:cs typeface="Century Gothic"/>
              </a:rPr>
              <a:t>FIRST</a:t>
            </a:r>
          </a:p>
        </p:txBody>
      </p:sp>
      <p:sp>
        <p:nvSpPr>
          <p:cNvPr id="10" name="まず、 本・日時・ 場所を 決める">
            <a:extLst xmlns:a="http://schemas.openxmlformats.org/drawingml/2006/main">
              <a:ext uri="{FF2B5EF4-FFF2-40B4-BE49-F238E27FC236}">
                <a16:creationId xmlns:a16="http://schemas.microsoft.com/office/drawing/2014/main" id="{A028594F-9992-4754-A4E1-75874FDBB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28900"/>
            <a:ext cx="2476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2100" b="1" i="0">
                <a:solidFill>
                  <a:srgbClr val="FFFDF8"/>
                </a:solidFill>
                <a:latin typeface="Yu Gothic"/>
                <a:ea typeface="Yu Gothic"/>
                <a:cs typeface="Yu Gothic"/>
              </a:defRPr>
            </a:pPr>
            <a:r>
              <a:rPr sz="2100" b="1" i="0">
                <a:solidFill>
                  <a:srgbClr val="FFFDF8"/>
                </a:solidFill>
                <a:latin typeface="Yu Gothic"/>
                <a:ea typeface="Yu Gothic"/>
                <a:cs typeface="Yu Gothic"/>
              </a:rPr>
              <a:t>まず、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2100" b="1" i="0">
                <a:solidFill>
                  <a:srgbClr val="FFFDF8"/>
                </a:solidFill>
                <a:latin typeface="Yu Gothic"/>
                <a:ea typeface="Yu Gothic"/>
                <a:cs typeface="Yu Gothic"/>
              </a:defRPr>
            </a:pPr>
            <a:r>
              <a:rPr sz="2100" b="1" i="0">
                <a:solidFill>
                  <a:srgbClr val="FFFDF8"/>
                </a:solidFill>
                <a:latin typeface="Yu Gothic"/>
                <a:ea typeface="Yu Gothic"/>
                <a:cs typeface="Yu Gothic"/>
              </a:rPr>
              <a:t>本・日時・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2100" b="1" i="0">
                <a:solidFill>
                  <a:srgbClr val="FFFDF8"/>
                </a:solidFill>
                <a:latin typeface="Yu Gothic"/>
                <a:ea typeface="Yu Gothic"/>
                <a:cs typeface="Yu Gothic"/>
              </a:defRPr>
            </a:pPr>
            <a:r>
              <a:rPr sz="2100" b="1" i="0">
                <a:solidFill>
                  <a:srgbClr val="FFFDF8"/>
                </a:solidFill>
                <a:latin typeface="Yu Gothic"/>
                <a:ea typeface="Yu Gothic"/>
                <a:cs typeface="Yu Gothic"/>
              </a:rPr>
              <a:t>場所を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2100" b="1" i="0">
                <a:solidFill>
                  <a:srgbClr val="FFFDF8"/>
                </a:solidFill>
                <a:latin typeface="Yu Gothic"/>
                <a:ea typeface="Yu Gothic"/>
                <a:cs typeface="Yu Gothic"/>
              </a:defRPr>
            </a:pPr>
            <a:r>
              <a:rPr sz="2100" b="1" i="0">
                <a:solidFill>
                  <a:srgbClr val="FFFDF8"/>
                </a:solidFill>
                <a:latin typeface="Yu Gothic"/>
                <a:ea typeface="Yu Gothic"/>
                <a:cs typeface="Yu Gothic"/>
              </a:rPr>
              <a:t>決める</a:t>
            </a:r>
          </a:p>
        </p:txBody>
      </p:sp>
    </p:spTree>
    <p:extLst>
      <p:ext uri="{BB962C8B-B14F-4D97-AF65-F5344CB8AC3E}">
        <p14:creationId xmlns:p14="http://schemas.microsoft.com/office/powerpoint/2010/main" val="11848309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2026-09-22T17:58:41.4960000Z</dcterms:created>
  <dcterms:modified xsi:type="dcterms:W3CDTF">2026-09-22T17:58:41.4960000Z</dcterms:modified>
</coreProperties>
</file>