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19fe2bf362b49e4" /><Relationship Type="http://schemas.openxmlformats.org/officeDocument/2006/relationships/extended-properties" Target="/docProps/app.xml" Id="R935eb99c6b794c82" /><Relationship Type="http://schemas.openxmlformats.org/officeDocument/2006/relationships/officeDocument" Target="/ppt/presentation.xml" Id="Ra9567a1a16a840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3973472b1b24192"/>
  </p:sldMasterIdLst>
  <p:notesMasterIdLst>
    <p:notesMasterId xmlns:r="http://schemas.openxmlformats.org/officeDocument/2006/relationships" r:id="Rbe32a47f0c2c4a2b"/>
  </p:notesMasterIdLst>
  <p:sldIdLst>
    <p:sldId xmlns:r="http://schemas.openxmlformats.org/officeDocument/2006/relationships" id="256" r:id="Rbca40f89fd7d45a7"/>
    <p:sldId xmlns:r="http://schemas.openxmlformats.org/officeDocument/2006/relationships" id="257" r:id="Raa50a0b1e2d04930"/>
    <p:sldId xmlns:r="http://schemas.openxmlformats.org/officeDocument/2006/relationships" id="258" r:id="Rd36b2cbf89e84507"/>
    <p:sldId xmlns:r="http://schemas.openxmlformats.org/officeDocument/2006/relationships" id="259" r:id="Rb4bdacaef37941e7"/>
    <p:sldId xmlns:r="http://schemas.openxmlformats.org/officeDocument/2006/relationships" id="260" r:id="R5d5c465bc75c4d72"/>
    <p:sldId xmlns:r="http://schemas.openxmlformats.org/officeDocument/2006/relationships" id="261" r:id="R17bedb1150704fa4"/>
    <p:sldId xmlns:r="http://schemas.openxmlformats.org/officeDocument/2006/relationships" id="262" r:id="Rbf948d1443424a7e"/>
    <p:sldId xmlns:r="http://schemas.openxmlformats.org/officeDocument/2006/relationships" id="263" r:id="R7d5dfb8bb623488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b2e7c95b54495f" /><Relationship Type="http://schemas.openxmlformats.org/officeDocument/2006/relationships/slideMaster" Target="/ppt/slideMasters/slideMaster1.xml" Id="R13973472b1b24192" /><Relationship Type="http://schemas.openxmlformats.org/officeDocument/2006/relationships/notesMaster" Target="/ppt/notesMasters/notesMaster1.xml" Id="Rbe32a47f0c2c4a2b" /><Relationship Type="http://schemas.openxmlformats.org/officeDocument/2006/relationships/presProps" Target="/ppt/presProps.xml" Id="R3b038405b9964568" /><Relationship Type="http://schemas.openxmlformats.org/officeDocument/2006/relationships/tableStyles" Target="/ppt/tableStyles.xml" Id="Rc64c7bba8bef4688" /><Relationship Type="http://schemas.openxmlformats.org/officeDocument/2006/relationships/slide" Target="/ppt/slides/slide1.xml" Id="Rbca40f89fd7d45a7" /><Relationship Type="http://schemas.openxmlformats.org/officeDocument/2006/relationships/slide" Target="/ppt/slides/slide2.xml" Id="Raa50a0b1e2d04930" /><Relationship Type="http://schemas.openxmlformats.org/officeDocument/2006/relationships/slide" Target="/ppt/slides/slide3.xml" Id="Rd36b2cbf89e84507" /><Relationship Type="http://schemas.openxmlformats.org/officeDocument/2006/relationships/slide" Target="/ppt/slides/slide4.xml" Id="Rb4bdacaef37941e7" /><Relationship Type="http://schemas.openxmlformats.org/officeDocument/2006/relationships/slide" Target="/ppt/slides/slide5.xml" Id="R5d5c465bc75c4d72" /><Relationship Type="http://schemas.openxmlformats.org/officeDocument/2006/relationships/slide" Target="/ppt/slides/slide6.xml" Id="R17bedb1150704fa4" /><Relationship Type="http://schemas.openxmlformats.org/officeDocument/2006/relationships/slide" Target="/ppt/slides/slide7.xml" Id="Rbf948d1443424a7e" /><Relationship Type="http://schemas.openxmlformats.org/officeDocument/2006/relationships/slide" Target="/ppt/slides/slide8.xml" Id="R7d5dfb8bb62348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32777058894fa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  <a:effectStyle>
          <a:effectLst>
            <a:outerShdw blurRad="476250" dist="190500" dir="5400000">
              <a:srgbClr val="0F2E27">
                <a:alpha val="12000"/>
              </a:srgbClr>
            </a:outerShdw>
          </a:effectLst>
        </a:effectStyle>
        <a:effectStyle>
          <a:effectLst>
            <a:outerShdw blurRad="190500" dist="57150" dir="5400000">
              <a:srgbClr val="0F2E27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0c39d0bb554561" /><Relationship Type="http://schemas.openxmlformats.org/officeDocument/2006/relationships/notesMaster" Target="/ppt/notesMasters/notesMaster1.xml" Id="R5b6f70d254424de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dc5023568f4bb9" /><Relationship Type="http://schemas.openxmlformats.org/officeDocument/2006/relationships/notesMaster" Target="/ppt/notesMasters/notesMaster1.xml" Id="R48bde26daf854c0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8ca542e45f438a" /><Relationship Type="http://schemas.openxmlformats.org/officeDocument/2006/relationships/notesMaster" Target="/ppt/notesMasters/notesMaster1.xml" Id="R6022f0943a65499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b39990eb084ddf" /><Relationship Type="http://schemas.openxmlformats.org/officeDocument/2006/relationships/notesMaster" Target="/ppt/notesMasters/notesMaster1.xml" Id="R13eca282207c4e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c42f2118174e57" /><Relationship Type="http://schemas.openxmlformats.org/officeDocument/2006/relationships/notesMaster" Target="/ppt/notesMasters/notesMaster1.xml" Id="R7890a21e8997434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a8ac3aa3e004a03" /><Relationship Type="http://schemas.openxmlformats.org/officeDocument/2006/relationships/notesMaster" Target="/ppt/notesMasters/notesMaster1.xml" Id="R88ea50130dd24ba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9dfa0d6ff5e4386" /><Relationship Type="http://schemas.openxmlformats.org/officeDocument/2006/relationships/notesMaster" Target="/ppt/notesMasters/notesMaster1.xml" Id="R29026870150f43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15589bc9f543a0" /><Relationship Type="http://schemas.openxmlformats.org/officeDocument/2006/relationships/notesMaster" Target="/ppt/notesMasters/notesMaster1.xml" Id="R3cb87ac5350241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775be2178f412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97e8de36e3b4537" /><Relationship Type="http://schemas.openxmlformats.org/officeDocument/2006/relationships/slideLayout" Target="/ppt/slideLayouts/slideLayout1.xml" Id="Re43e74b1e68b46e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3e74b1e68b46e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  <a:effectStyle>
          <a:effectLst>
            <a:outerShdw blurRad="476250" dist="190500" dir="5400000">
              <a:srgbClr val="0F2E27">
                <a:alpha val="12000"/>
              </a:srgbClr>
            </a:outerShdw>
          </a:effectLst>
        </a:effectStyle>
        <a:effectStyle>
          <a:effectLst>
            <a:outerShdw blurRad="190500" dist="57150" dir="5400000">
              <a:srgbClr val="0F2E27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c9302458804d35" /><Relationship Type="http://schemas.openxmlformats.org/officeDocument/2006/relationships/notesSlide" Target="/ppt/notesSlides/notesSlide1.xml" Id="R701616c02b9746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78984fc59d471f" /><Relationship Type="http://schemas.openxmlformats.org/officeDocument/2006/relationships/notesSlide" Target="/ppt/notesSlides/notesSlide2.xml" Id="Re4a4b5e8ddcd4a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55afbfe0c14a8f" /><Relationship Type="http://schemas.openxmlformats.org/officeDocument/2006/relationships/notesSlide" Target="/ppt/notesSlides/notesSlide3.xml" Id="R9cfbbecb5c17407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80af1507744deb" /><Relationship Type="http://schemas.openxmlformats.org/officeDocument/2006/relationships/notesSlide" Target="/ppt/notesSlides/notesSlide4.xml" Id="Ra4545b7866dd44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af8402e56a4f3a" /><Relationship Type="http://schemas.openxmlformats.org/officeDocument/2006/relationships/notesSlide" Target="/ppt/notesSlides/notesSlide5.xml" Id="R2d838a64b4f1432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390dbbd26248af" /><Relationship Type="http://schemas.openxmlformats.org/officeDocument/2006/relationships/notesSlide" Target="/ppt/notesSlides/notesSlide6.xml" Id="R11e3b6a079604e3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ab361a943d4713" /><Relationship Type="http://schemas.openxmlformats.org/officeDocument/2006/relationships/notesSlide" Target="/ppt/notesSlides/notesSlide7.xml" Id="R7e1e10bb1eaa420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718466768c4d84" /><Relationship Type="http://schemas.openxmlformats.org/officeDocument/2006/relationships/notesSlide" Target="/ppt/notesSlides/notesSlide8.xml" Id="R7a0e54cf39924aa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3F0AB60-8548-4CF6-80B9-DE2C41C9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7200"/>
            <a:ext cx="3810000" cy="2857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7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DC7E4E-269D-44CB-A00E-09A2CC395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381500"/>
            <a:ext cx="3429000" cy="2476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6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E2AF39-6F96-402C-8FB0-09F857638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6667500" cy="5143500"/>
          </a:xfrm>
          <a:prstGeom xmlns:a="http://schemas.openxmlformats.org/drawingml/2006/main" prst="roundRect">
            <a:avLst>
              <a:gd name="adj" fmla="val 37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447A73-C4AA-4EBA-8F0A-24A9F0B80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1314450"/>
            <a:ext cx="666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8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92D458-E65D-4DA0-9E7C-34121448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382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048DBD-D538-4E0F-9415-F013C04FA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10382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B905BA-C370-40B9-8830-9C893724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10382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8" name="ai-nasu-life / reading-circle">
            <a:extLst xmlns:a="http://schemas.openxmlformats.org/drawingml/2006/main">
              <a:ext uri="{FF2B5EF4-FFF2-40B4-BE49-F238E27FC236}">
                <a16:creationId xmlns:a16="http://schemas.microsoft.com/office/drawing/2014/main" id="{5B922CC1-31B1-4C67-A374-B173B443C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000125"/>
            <a:ext cx="381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defRPr>
            </a:pPr>
            <a:r>
              <a:rPr sz="900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rPr>
              <a:t>ai-nasu-life / reading-circle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D24F5D-719C-4839-93AA-880057A98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619250"/>
            <a:ext cx="2605088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10" name="AI NASU LIFE  ·  TEMPLATE">
            <a:extLst xmlns:a="http://schemas.openxmlformats.org/drawingml/2006/main">
              <a:ext uri="{FF2B5EF4-FFF2-40B4-BE49-F238E27FC236}">
                <a16:creationId xmlns:a16="http://schemas.microsoft.com/office/drawing/2014/main" id="{92ECFDB2-7F25-4311-9A79-6F8793937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685925"/>
            <a:ext cx="2605088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AI NASU LIFE  ·  TEMPLATE</a:t>
            </a:r>
          </a:p>
        </p:txBody>
      </p:sp>
      <p:sp>
        <p:nvSpPr>
          <p:cNvPr id="11" name="読書会の はじめ方">
            <a:extLst xmlns:a="http://schemas.openxmlformats.org/drawingml/2006/main">
              <a:ext uri="{FF2B5EF4-FFF2-40B4-BE49-F238E27FC236}">
                <a16:creationId xmlns:a16="http://schemas.microsoft.com/office/drawing/2014/main" id="{6B40E8A8-CAA1-46C5-97B3-A79968659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057400"/>
            <a:ext cx="5905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700" b="1" i="0">
                <a:solidFill>
                  <a:srgbClr val="0F2E27"/>
                </a:solidFill>
                <a:latin typeface="Yu Gothic"/>
                <a:ea typeface="Yu Gothic"/>
                <a:cs typeface="Yu Gothic"/>
              </a:defRPr>
            </a:pPr>
            <a:r>
              <a:rPr sz="5700" b="1" i="0">
                <a:solidFill>
                  <a:srgbClr val="0F2E27"/>
                </a:solidFill>
                <a:latin typeface="Yu Gothic"/>
                <a:ea typeface="Yu Gothic"/>
                <a:cs typeface="Yu Gothic"/>
              </a:rPr>
              <a:t>読書会の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5700" b="1" i="0">
                <a:solidFill>
                  <a:srgbClr val="0F2E27"/>
                </a:solidFill>
                <a:latin typeface="Yu Gothic"/>
                <a:ea typeface="Yu Gothic"/>
                <a:cs typeface="Yu Gothic"/>
              </a:defRPr>
            </a:pPr>
            <a:r>
              <a:rPr sz="5700" b="1" i="0">
                <a:solidFill>
                  <a:srgbClr val="0F2E27"/>
                </a:solidFill>
                <a:latin typeface="Yu Gothic"/>
                <a:ea typeface="Yu Gothic"/>
                <a:cs typeface="Yu Gothic"/>
              </a:rPr>
              <a:t>はじめ方</a:t>
            </a:r>
          </a:p>
        </p:txBody>
      </p:sp>
      <p:sp>
        <p:nvSpPr>
          <p:cNvPr id="12" name="準備から当日の対話まで">
            <a:extLst xmlns:a="http://schemas.openxmlformats.org/drawingml/2006/main">
              <a:ext uri="{FF2B5EF4-FFF2-40B4-BE49-F238E27FC236}">
                <a16:creationId xmlns:a16="http://schemas.microsoft.com/office/drawing/2014/main" id="{D518EFFF-0439-4E41-BE94-3164A9913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9433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準備から当日の対話まで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95DB99-6657-4DB0-ACBE-3565CB3B4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72000"/>
            <a:ext cx="952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14" name="本を選ぶ">
            <a:extLst xmlns:a="http://schemas.openxmlformats.org/drawingml/2006/main">
              <a:ext uri="{FF2B5EF4-FFF2-40B4-BE49-F238E27FC236}">
                <a16:creationId xmlns:a16="http://schemas.microsoft.com/office/drawing/2014/main" id="{7672EBC5-8CCB-423F-8EC9-0C10E2B0C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6386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本を選ぶ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DAD837-1442-4E17-B26E-33ED6110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572000"/>
            <a:ext cx="952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16" name="人を招く">
            <a:extLst xmlns:a="http://schemas.openxmlformats.org/drawingml/2006/main">
              <a:ext uri="{FF2B5EF4-FFF2-40B4-BE49-F238E27FC236}">
                <a16:creationId xmlns:a16="http://schemas.microsoft.com/office/drawing/2014/main" id="{6DA136BE-05EC-4521-8938-554AC45EF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6386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人を招く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0D69C9-439C-43FE-99C0-9FF66C5C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4572000"/>
            <a:ext cx="952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18" name="対話する">
            <a:extLst xmlns:a="http://schemas.openxmlformats.org/drawingml/2006/main">
              <a:ext uri="{FF2B5EF4-FFF2-40B4-BE49-F238E27FC236}">
                <a16:creationId xmlns:a16="http://schemas.microsoft.com/office/drawing/2014/main" id="{6A45BA51-7521-4322-B7E4-6DD6367FC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463867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対話する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ED9361-09CA-4980-8D86-66B38F113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200650"/>
            <a:ext cx="1714500" cy="381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20" name="はじめる  →">
            <a:extLst xmlns:a="http://schemas.openxmlformats.org/drawingml/2006/main">
              <a:ext uri="{FF2B5EF4-FFF2-40B4-BE49-F238E27FC236}">
                <a16:creationId xmlns:a16="http://schemas.microsoft.com/office/drawing/2014/main" id="{97437317-B859-44D7-8DE9-8EC228AAC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28637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はじめる  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7B919C-AC86-4876-869B-0C83B47C7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238250"/>
            <a:ext cx="361950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2" name="STEP 5  ·  進行図">
            <a:extLst xmlns:a="http://schemas.openxmlformats.org/drawingml/2006/main">
              <a:ext uri="{FF2B5EF4-FFF2-40B4-BE49-F238E27FC236}">
                <a16:creationId xmlns:a16="http://schemas.microsoft.com/office/drawing/2014/main" id="{CD66B0C6-1BAF-4E52-9329-DF889CEB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4287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STEP 5  ·  進行図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B52A50-B533-4391-9B73-F41B8B9E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28800"/>
            <a:ext cx="4889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E0C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456D4F5-C92B-46D7-98A8-E5126504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6150" y="1828800"/>
            <a:ext cx="752475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FC8A8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15070C-8C34-4755-92BD-2505E5137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6725" y="1828800"/>
            <a:ext cx="1279525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A30FCD-20C2-4A46-84DF-179F6A44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4350" y="1828800"/>
            <a:ext cx="4889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7A5F"/>
          </a:solidFill>
          <a:ln xmlns:a="http://schemas.openxmlformats.org/drawingml/2006/main" w="0">
            <a:noFill/>
          </a:ln>
        </p:spPr>
      </p:sp>
      <p:sp>
        <p:nvSpPr>
          <p:cNvPr id="27" name="60分">
            <a:extLst xmlns:a="http://schemas.openxmlformats.org/drawingml/2006/main">
              <a:ext uri="{FF2B5EF4-FFF2-40B4-BE49-F238E27FC236}">
                <a16:creationId xmlns:a16="http://schemas.microsoft.com/office/drawing/2014/main" id="{6113149B-32D3-4D4B-B40E-6A71A83D3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383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rPr>
              <a:t>60分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2D9165-B293-4CAA-8C86-A3F016740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67000"/>
            <a:ext cx="32385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9" name="STEP 2  ·  関係図">
            <a:extLst xmlns:a="http://schemas.openxmlformats.org/drawingml/2006/main">
              <a:ext uri="{FF2B5EF4-FFF2-40B4-BE49-F238E27FC236}">
                <a16:creationId xmlns:a16="http://schemas.microsoft.com/office/drawing/2014/main" id="{15605317-D99D-479C-A2F1-E846B1B55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8575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STEP 2  ·  関係図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C1976FF-85D6-4F01-9E70-EB8DFE8E6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3337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7E0CB"/>
          </a:solidFill>
          <a:ln xmlns:a="http://schemas.openxmlformats.org/drawingml/2006/main" w="0">
            <a:noFill/>
          </a:ln>
        </p:spPr>
      </p:sp>
      <p:sp>
        <p:nvSpPr>
          <p:cNvPr id="31" name="本">
            <a:extLst xmlns:a="http://schemas.openxmlformats.org/drawingml/2006/main">
              <a:ext uri="{FF2B5EF4-FFF2-40B4-BE49-F238E27FC236}">
                <a16:creationId xmlns:a16="http://schemas.microsoft.com/office/drawing/2014/main" id="{66E5AC5E-2171-4F74-A1F9-ED7168AD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40995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本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18785E0-55A4-4817-9374-20EF9FFE6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3337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FC8A8"/>
          </a:solidFill>
          <a:ln xmlns:a="http://schemas.openxmlformats.org/drawingml/2006/main" w="0">
            <a:noFill/>
          </a:ln>
        </p:spPr>
      </p:sp>
      <p:sp>
        <p:nvSpPr>
          <p:cNvPr id="33" name="人">
            <a:extLst xmlns:a="http://schemas.openxmlformats.org/drawingml/2006/main">
              <a:ext uri="{FF2B5EF4-FFF2-40B4-BE49-F238E27FC236}">
                <a16:creationId xmlns:a16="http://schemas.microsoft.com/office/drawing/2014/main" id="{524E2512-EBC6-4D60-AA25-17928F43D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40995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人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1CCC83F-85C6-411C-A4D8-E8F6E5B49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3337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35" name="問い">
            <a:extLst xmlns:a="http://schemas.openxmlformats.org/drawingml/2006/main">
              <a:ext uri="{FF2B5EF4-FFF2-40B4-BE49-F238E27FC236}">
                <a16:creationId xmlns:a16="http://schemas.microsoft.com/office/drawing/2014/main" id="{18D87CAE-CF54-41AB-9373-D5FA5984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40995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問い</a:t>
            </a:r>
          </a:p>
        </p:txBody>
      </p:sp>
      <p:sp>
        <p:nvSpPr>
          <p:cNvPr id="36" name="=">
            <a:extLst xmlns:a="http://schemas.openxmlformats.org/drawingml/2006/main">
              <a:ext uri="{FF2B5EF4-FFF2-40B4-BE49-F238E27FC236}">
                <a16:creationId xmlns:a16="http://schemas.microsoft.com/office/drawing/2014/main" id="{458DB3B8-8CDD-4D99-AB22-82659C9D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3909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650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rPr>
              <a:t>=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8288DA1-B24C-4F4F-9C1D-0B903BBBA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3295650"/>
            <a:ext cx="6096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38" name="読書会">
            <a:extLst xmlns:a="http://schemas.openxmlformats.org/drawingml/2006/main">
              <a:ext uri="{FF2B5EF4-FFF2-40B4-BE49-F238E27FC236}">
                <a16:creationId xmlns:a16="http://schemas.microsoft.com/office/drawing/2014/main" id="{7325DE54-3F00-425E-95D6-1DFFF0142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3429000"/>
            <a:ext cx="609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読書会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A70E8F6-1777-4E8F-8EA3-42836A7D9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381500"/>
            <a:ext cx="361950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40" name="STEP 8  ·  準備表">
            <a:extLst xmlns:a="http://schemas.openxmlformats.org/drawingml/2006/main">
              <a:ext uri="{FF2B5EF4-FFF2-40B4-BE49-F238E27FC236}">
                <a16:creationId xmlns:a16="http://schemas.microsoft.com/office/drawing/2014/main" id="{0288EF76-6654-4464-8ACC-DB8495CA3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5720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STEP 8  ·  準備表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9F51912-24FF-4FBB-A892-9658422C1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857750"/>
            <a:ext cx="133350" cy="133350"/>
          </a:xfrm>
          <a:prstGeom xmlns:a="http://schemas.openxmlformats.org/drawingml/2006/main" prst="roundRect">
            <a:avLst>
              <a:gd name="adj" fmla="val 21429"/>
            </a:avLst>
          </a:prstGeom>
          <a:noFill xmlns:a="http://schemas.openxmlformats.org/drawingml/2006/main"/>
          <a:ln xmlns:a="http://schemas.openxmlformats.org/drawingml/2006/main" w="14288">
            <a:solidFill>
              <a:srgbClr val="12A37F"/>
            </a:solidFill>
            <a:prstDash val="solid"/>
          </a:ln>
        </p:spPr>
      </p:sp>
      <p:sp>
        <p:nvSpPr>
          <p:cNvPr id="42" name="目的">
            <a:extLst xmlns:a="http://schemas.openxmlformats.org/drawingml/2006/main">
              <a:ext uri="{FF2B5EF4-FFF2-40B4-BE49-F238E27FC236}">
                <a16:creationId xmlns:a16="http://schemas.microsoft.com/office/drawing/2014/main" id="{4CAE8971-8215-4CF8-85FF-1EC85FA2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81965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目的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0BC6273-D172-40A5-A6B4-CB704B41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5067300"/>
            <a:ext cx="133350" cy="133350"/>
          </a:xfrm>
          <a:prstGeom xmlns:a="http://schemas.openxmlformats.org/drawingml/2006/main" prst="roundRect">
            <a:avLst>
              <a:gd name="adj" fmla="val 21429"/>
            </a:avLst>
          </a:prstGeom>
          <a:noFill xmlns:a="http://schemas.openxmlformats.org/drawingml/2006/main"/>
          <a:ln xmlns:a="http://schemas.openxmlformats.org/drawingml/2006/main" w="14288">
            <a:solidFill>
              <a:srgbClr val="12A37F"/>
            </a:solidFill>
            <a:prstDash val="solid"/>
          </a:ln>
        </p:spPr>
      </p:sp>
      <p:sp>
        <p:nvSpPr>
          <p:cNvPr id="44" name="本・テーマ">
            <a:extLst xmlns:a="http://schemas.openxmlformats.org/drawingml/2006/main">
              <a:ext uri="{FF2B5EF4-FFF2-40B4-BE49-F238E27FC236}">
                <a16:creationId xmlns:a16="http://schemas.microsoft.com/office/drawing/2014/main" id="{BCAC2A02-1739-4BAC-9032-08C91287F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0292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本・テーマ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D44019D-384B-406F-BF67-2FF5200F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5276850"/>
            <a:ext cx="133350" cy="133350"/>
          </a:xfrm>
          <a:prstGeom xmlns:a="http://schemas.openxmlformats.org/drawingml/2006/main" prst="roundRect">
            <a:avLst>
              <a:gd name="adj" fmla="val 21429"/>
            </a:avLst>
          </a:prstGeom>
          <a:noFill xmlns:a="http://schemas.openxmlformats.org/drawingml/2006/main"/>
          <a:ln xmlns:a="http://schemas.openxmlformats.org/drawingml/2006/main" w="14288">
            <a:solidFill>
              <a:srgbClr val="12A37F"/>
            </a:solidFill>
            <a:prstDash val="solid"/>
          </a:ln>
        </p:spPr>
      </p:sp>
      <p:sp>
        <p:nvSpPr>
          <p:cNvPr id="46" name="日時">
            <a:extLst xmlns:a="http://schemas.openxmlformats.org/drawingml/2006/main">
              <a:ext uri="{FF2B5EF4-FFF2-40B4-BE49-F238E27FC236}">
                <a16:creationId xmlns:a16="http://schemas.microsoft.com/office/drawing/2014/main" id="{17DF91F6-7419-4B6D-A052-3A037E4E6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23875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日時</a:t>
            </a:r>
          </a:p>
        </p:txBody>
      </p:sp>
    </p:spTree>
    <p:extLst>
      <p:ext uri="{BB962C8B-B14F-4D97-AF65-F5344CB8AC3E}">
        <p14:creationId xmlns:p14="http://schemas.microsoft.com/office/powerpoint/2010/main" val="16217015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63EEA91-801F-48AA-B17C-458778D3F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7200"/>
            <a:ext cx="3810000" cy="2857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7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956866-1352-4A73-8963-DAAD5A588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381500"/>
            <a:ext cx="3429000" cy="2476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6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A11E12-8CA9-42C3-B309-6E22AEB6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44529E-D430-42E3-B511-59A43BF7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8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195838-1AB2-4D63-A975-5E40CE3A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1524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6" name="AI那須LIFE  /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3E5E0406-2F4A-4530-995F-D96D7C07E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38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AI那須LIFE  /  読書会のはじめ方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7AE1F6-0A34-48D1-9DA8-D147D964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57D140-34F0-4E39-9F75-46034DC83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2D24C4-2581-4CF2-998E-D02F0CD16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03FE12-3E59-4CCE-947D-8425CD49C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84EFED-EA0E-48F6-85FF-782A4770B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632804-2F18-4BDF-97A7-76E28AEEE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F6651A-1BF8-414D-AB0C-CA01559F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61CD14-F3BD-4C8F-8E84-6B366801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5" name="2/8">
            <a:extLst xmlns:a="http://schemas.openxmlformats.org/drawingml/2006/main">
              <a:ext uri="{FF2B5EF4-FFF2-40B4-BE49-F238E27FC236}">
                <a16:creationId xmlns:a16="http://schemas.microsoft.com/office/drawing/2014/main" id="{A692B28B-40C8-4864-8E16-6534728B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12382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rPr>
              <a:t>2/8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91854A-B218-44D0-90A2-7C4B14EAC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62000"/>
            <a:ext cx="885825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17" name="STEP 2">
            <a:extLst xmlns:a="http://schemas.openxmlformats.org/drawingml/2006/main">
              <a:ext uri="{FF2B5EF4-FFF2-40B4-BE49-F238E27FC236}">
                <a16:creationId xmlns:a16="http://schemas.microsoft.com/office/drawing/2014/main" id="{E4172B67-6120-4803-BF7F-8C99602B7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28675"/>
            <a:ext cx="8858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STEP 2</a:t>
            </a:r>
          </a:p>
        </p:txBody>
      </p:sp>
      <p:sp>
        <p:nvSpPr>
          <p:cNvPr id="18" name="読書会をつくる3つの要素">
            <a:extLst xmlns:a="http://schemas.openxmlformats.org/drawingml/2006/main">
              <a:ext uri="{FF2B5EF4-FFF2-40B4-BE49-F238E27FC236}">
                <a16:creationId xmlns:a16="http://schemas.microsoft.com/office/drawing/2014/main" id="{ADD299C5-693A-4B7C-BF20-39A1E2EAC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読書会をつくる3つの要素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A798FB-9DAE-417F-BA8A-5D0FC09A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62150"/>
            <a:ext cx="2590800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2B895B-3DFD-4E2B-AA31-B1CCF08CA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479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21" name="1">
            <a:extLst xmlns:a="http://schemas.openxmlformats.org/drawingml/2006/main">
              <a:ext uri="{FF2B5EF4-FFF2-40B4-BE49-F238E27FC236}">
                <a16:creationId xmlns:a16="http://schemas.microsoft.com/office/drawing/2014/main" id="{9E5DA14C-D668-4008-BA3A-8D61F272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62200"/>
            <a:ext cx="495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1</a:t>
            </a:r>
          </a:p>
        </p:txBody>
      </p:sp>
      <p:sp>
        <p:nvSpPr>
          <p:cNvPr id="22" name="本">
            <a:extLst xmlns:a="http://schemas.openxmlformats.org/drawingml/2006/main">
              <a:ext uri="{FF2B5EF4-FFF2-40B4-BE49-F238E27FC236}">
                <a16:creationId xmlns:a16="http://schemas.microsoft.com/office/drawing/2014/main" id="{DC5E9A98-10EB-4B6D-BC14-166288C7D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43250"/>
            <a:ext cx="2095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F2E27"/>
                </a:solidFill>
                <a:latin typeface="Yu Gothic"/>
                <a:ea typeface="Yu Gothic"/>
                <a:cs typeface="Yu Gothic"/>
              </a:defRPr>
            </a:pPr>
            <a:r>
              <a:rPr sz="3450" b="1" i="0">
                <a:solidFill>
                  <a:srgbClr val="0F2E27"/>
                </a:solidFill>
                <a:latin typeface="Yu Gothic"/>
                <a:ea typeface="Yu Gothic"/>
                <a:cs typeface="Yu Gothic"/>
              </a:rPr>
              <a:t>本</a:t>
            </a:r>
          </a:p>
        </p:txBody>
      </p:sp>
      <p:sp>
        <p:nvSpPr>
          <p:cNvPr id="23" name="共通の話題">
            <a:extLst xmlns:a="http://schemas.openxmlformats.org/drawingml/2006/main">
              <a:ext uri="{FF2B5EF4-FFF2-40B4-BE49-F238E27FC236}">
                <a16:creationId xmlns:a16="http://schemas.microsoft.com/office/drawing/2014/main" id="{F7191088-8CF5-4038-8BD2-83D5CCFC8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8100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共通の話題</a:t>
            </a:r>
          </a:p>
        </p:txBody>
      </p:sp>
      <p:sp>
        <p:nvSpPr>
          <p:cNvPr id="24" name="+">
            <a:extLst xmlns:a="http://schemas.openxmlformats.org/drawingml/2006/main">
              <a:ext uri="{FF2B5EF4-FFF2-40B4-BE49-F238E27FC236}">
                <a16:creationId xmlns:a16="http://schemas.microsoft.com/office/drawing/2014/main" id="{C2224965-D12E-40D2-A8EE-1245B1E85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990850"/>
            <a:ext cx="2667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defRPr>
            </a:pPr>
            <a:r>
              <a:rPr sz="2400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rPr>
              <a:t>+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6DDCF5-2520-4F83-8869-DFE54C03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962150"/>
            <a:ext cx="2590800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29242E-E022-4AE6-BBCE-4769C86C0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2479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FB89A"/>
          </a:solidFill>
          <a:ln xmlns:a="http://schemas.openxmlformats.org/drawingml/2006/main" w="0">
            <a:noFill/>
          </a:ln>
        </p:spPr>
      </p:sp>
      <p:sp>
        <p:nvSpPr>
          <p:cNvPr id="27" name="2">
            <a:extLst xmlns:a="http://schemas.openxmlformats.org/drawingml/2006/main">
              <a:ext uri="{FF2B5EF4-FFF2-40B4-BE49-F238E27FC236}">
                <a16:creationId xmlns:a16="http://schemas.microsoft.com/office/drawing/2014/main" id="{88B5883D-7CF7-4346-B13E-955E12252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362200"/>
            <a:ext cx="495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2</a:t>
            </a:r>
          </a:p>
        </p:txBody>
      </p:sp>
      <p:sp>
        <p:nvSpPr>
          <p:cNvPr id="28" name="人">
            <a:extLst xmlns:a="http://schemas.openxmlformats.org/drawingml/2006/main">
              <a:ext uri="{FF2B5EF4-FFF2-40B4-BE49-F238E27FC236}">
                <a16:creationId xmlns:a16="http://schemas.microsoft.com/office/drawing/2014/main" id="{15CC600E-EB97-407C-82F1-D034E235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143250"/>
            <a:ext cx="2095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F2E27"/>
                </a:solidFill>
                <a:latin typeface="Yu Gothic"/>
                <a:ea typeface="Yu Gothic"/>
                <a:cs typeface="Yu Gothic"/>
              </a:defRPr>
            </a:pPr>
            <a:r>
              <a:rPr sz="3450" b="1" i="0">
                <a:solidFill>
                  <a:srgbClr val="0F2E27"/>
                </a:solidFill>
                <a:latin typeface="Yu Gothic"/>
                <a:ea typeface="Yu Gothic"/>
                <a:cs typeface="Yu Gothic"/>
              </a:rPr>
              <a:t>人</a:t>
            </a:r>
          </a:p>
        </p:txBody>
      </p:sp>
      <p:sp>
        <p:nvSpPr>
          <p:cNvPr id="29" name="異なる読み方">
            <a:extLst xmlns:a="http://schemas.openxmlformats.org/drawingml/2006/main">
              <a:ext uri="{FF2B5EF4-FFF2-40B4-BE49-F238E27FC236}">
                <a16:creationId xmlns:a16="http://schemas.microsoft.com/office/drawing/2014/main" id="{4814D261-95D1-483C-9080-0D866CD81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8100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異なる読み方</a:t>
            </a:r>
          </a:p>
        </p:txBody>
      </p:sp>
      <p:sp>
        <p:nvSpPr>
          <p:cNvPr id="30" name="+">
            <a:extLst xmlns:a="http://schemas.openxmlformats.org/drawingml/2006/main">
              <a:ext uri="{FF2B5EF4-FFF2-40B4-BE49-F238E27FC236}">
                <a16:creationId xmlns:a16="http://schemas.microsoft.com/office/drawing/2014/main" id="{1CD136C1-B224-4D49-A626-E5816A37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990850"/>
            <a:ext cx="2667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defRPr>
            </a:pPr>
            <a:r>
              <a:rPr sz="2400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rPr>
              <a:t>+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CB02B1B-645A-4045-BBED-51BFB0336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62150"/>
            <a:ext cx="2590800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1B8C546-32DA-42FF-A7BE-EE884841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2479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FCFB8"/>
          </a:solidFill>
          <a:ln xmlns:a="http://schemas.openxmlformats.org/drawingml/2006/main" w="0">
            <a:noFill/>
          </a:ln>
        </p:spPr>
      </p:sp>
      <p:sp>
        <p:nvSpPr>
          <p:cNvPr id="33" name="3">
            <a:extLst xmlns:a="http://schemas.openxmlformats.org/drawingml/2006/main">
              <a:ext uri="{FF2B5EF4-FFF2-40B4-BE49-F238E27FC236}">
                <a16:creationId xmlns:a16="http://schemas.microsoft.com/office/drawing/2014/main" id="{B2D1241F-8EC2-42B3-877C-10467C806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362200"/>
            <a:ext cx="495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3</a:t>
            </a:r>
          </a:p>
        </p:txBody>
      </p:sp>
      <p:sp>
        <p:nvSpPr>
          <p:cNvPr id="34" name="問い">
            <a:extLst xmlns:a="http://schemas.openxmlformats.org/drawingml/2006/main">
              <a:ext uri="{FF2B5EF4-FFF2-40B4-BE49-F238E27FC236}">
                <a16:creationId xmlns:a16="http://schemas.microsoft.com/office/drawing/2014/main" id="{0146323E-396D-42C2-9A67-DFEA25BD5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143250"/>
            <a:ext cx="2095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F2E27"/>
                </a:solidFill>
                <a:latin typeface="Yu Gothic"/>
                <a:ea typeface="Yu Gothic"/>
                <a:cs typeface="Yu Gothic"/>
              </a:defRPr>
            </a:pPr>
            <a:r>
              <a:rPr sz="3450" b="1" i="0">
                <a:solidFill>
                  <a:srgbClr val="0F2E27"/>
                </a:solidFill>
                <a:latin typeface="Yu Gothic"/>
                <a:ea typeface="Yu Gothic"/>
                <a:cs typeface="Yu Gothic"/>
              </a:rPr>
              <a:t>問い</a:t>
            </a:r>
          </a:p>
        </p:txBody>
      </p:sp>
      <p:sp>
        <p:nvSpPr>
          <p:cNvPr id="35" name="対話のきっかけ">
            <a:extLst xmlns:a="http://schemas.openxmlformats.org/drawingml/2006/main">
              <a:ext uri="{FF2B5EF4-FFF2-40B4-BE49-F238E27FC236}">
                <a16:creationId xmlns:a16="http://schemas.microsoft.com/office/drawing/2014/main" id="{782F9220-A941-4746-B099-240E6223A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8100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対話のきっかけ</a:t>
            </a:r>
          </a:p>
        </p:txBody>
      </p:sp>
      <p:sp>
        <p:nvSpPr>
          <p:cNvPr id="36" name="=">
            <a:extLst xmlns:a="http://schemas.openxmlformats.org/drawingml/2006/main">
              <a:ext uri="{FF2B5EF4-FFF2-40B4-BE49-F238E27FC236}">
                <a16:creationId xmlns:a16="http://schemas.microsoft.com/office/drawing/2014/main" id="{A6C7DBAB-7D61-4084-B247-2A640E2EF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990850"/>
            <a:ext cx="38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defRPr>
            </a:pPr>
            <a:r>
              <a:rPr sz="2400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rPr>
              <a:t>=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18B568A-6552-4255-AC21-083DBC9AB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1962150"/>
            <a:ext cx="1962150" cy="2476500"/>
          </a:xfrm>
          <a:prstGeom xmlns:a="http://schemas.openxmlformats.org/drawingml/2006/main" prst="roundRect">
            <a:avLst>
              <a:gd name="adj" fmla="val 7767"/>
            </a:avLst>
          </a:prstGeom>
          <a:gradFill xmlns:a="http://schemas.openxmlformats.org/drawingml/2006/main">
            <a:gsLst>
              <a:gs pos="0">
                <a:srgbClr val="16B58C"/>
              </a:gs>
              <a:gs pos="100000">
                <a:srgbClr val="0A7A5F"/>
              </a:gs>
            </a:gsLst>
            <a:lin ang="2700000"/>
          </a:gradFill>
          <a:ln xmlns:a="http://schemas.openxmlformats.org/drawingml/2006/main" w="9525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38" name="RESULT">
            <a:extLst xmlns:a="http://schemas.openxmlformats.org/drawingml/2006/main">
              <a:ext uri="{FF2B5EF4-FFF2-40B4-BE49-F238E27FC236}">
                <a16:creationId xmlns:a16="http://schemas.microsoft.com/office/drawing/2014/main" id="{2F7B9CCA-B00C-496D-B18F-23D98BFE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381250"/>
            <a:ext cx="1962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BDEBD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050" b="1" i="0">
                <a:solidFill>
                  <a:srgbClr val="BDEBD9"/>
                </a:solidFill>
                <a:latin typeface="Century Gothic"/>
                <a:ea typeface="Century Gothic"/>
                <a:cs typeface="Century Gothic"/>
              </a:rPr>
              <a:t>RESULT</a:t>
            </a:r>
          </a:p>
        </p:txBody>
      </p:sp>
      <p:sp>
        <p:nvSpPr>
          <p:cNvPr id="39" name="読書会">
            <a:extLst xmlns:a="http://schemas.openxmlformats.org/drawingml/2006/main">
              <a:ext uri="{FF2B5EF4-FFF2-40B4-BE49-F238E27FC236}">
                <a16:creationId xmlns:a16="http://schemas.microsoft.com/office/drawing/2014/main" id="{9BD234E9-4EF4-4520-AB2E-21B526467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97180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8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読書会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CC4FCA7-BA89-407D-9C7B-172806121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57750"/>
            <a:ext cx="106680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E6F5EE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30801A0-9CE8-4A28-9290-B35C4F1A2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105400"/>
            <a:ext cx="8001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2" name="まとめ">
            <a:extLst xmlns:a="http://schemas.openxmlformats.org/drawingml/2006/main">
              <a:ext uri="{FF2B5EF4-FFF2-40B4-BE49-F238E27FC236}">
                <a16:creationId xmlns:a16="http://schemas.microsoft.com/office/drawing/2014/main" id="{4E7CF4A0-A419-4A49-B419-4440E096D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172075"/>
            <a:ext cx="800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まとめ</a:t>
            </a:r>
          </a:p>
        </p:txBody>
      </p:sp>
      <p:sp>
        <p:nvSpPr>
          <p:cNvPr id="43" name="本を囲み、それぞれの読み方を持ち寄る">
            <a:extLst xmlns:a="http://schemas.openxmlformats.org/drawingml/2006/main">
              <a:ext uri="{FF2B5EF4-FFF2-40B4-BE49-F238E27FC236}">
                <a16:creationId xmlns:a16="http://schemas.microsoft.com/office/drawing/2014/main" id="{D1D78959-8C64-4819-B2C5-CD1F10B66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114925"/>
            <a:ext cx="914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本を囲み、それぞれの読み方を持ち寄る</a:t>
            </a:r>
          </a:p>
        </p:txBody>
      </p:sp>
    </p:spTree>
    <p:extLst>
      <p:ext uri="{BB962C8B-B14F-4D97-AF65-F5344CB8AC3E}">
        <p14:creationId xmlns:p14="http://schemas.microsoft.com/office/powerpoint/2010/main" val="11412935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0D49089-C4AE-43C6-A7C6-43EF806BA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7200"/>
            <a:ext cx="3810000" cy="2857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7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DBBC6-5FE2-42AF-BBCD-183D879CB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381500"/>
            <a:ext cx="3429000" cy="2476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6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E7C415-6516-4F9D-B415-91CF13105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28BF89-94FB-4CC8-986E-286E318B9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8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52F4E4-C5D7-4400-B046-685933268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1524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6" name="AI那須LIFE  /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845DF9A3-5D99-47C9-8F78-C57DD7D5F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38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AI那須LIFE  /  読書会のはじめ方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2858F2-7451-48D4-9831-31279FC0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48BACB-5436-47A1-8EF6-793FFFD97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EF0040-CB23-45B3-B664-344F0A48D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287524-9687-4CFB-BF76-5D2A57B8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600793-6B93-4541-9566-226116268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8A52DD-3814-449D-9BF1-083B677F3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CFC9C4-DC73-42B3-B57F-1775052A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D8D0C0-6205-4543-8C68-D772C7073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5" name="3/8">
            <a:extLst xmlns:a="http://schemas.openxmlformats.org/drawingml/2006/main">
              <a:ext uri="{FF2B5EF4-FFF2-40B4-BE49-F238E27FC236}">
                <a16:creationId xmlns:a16="http://schemas.microsoft.com/office/drawing/2014/main" id="{F381713A-D63D-49FA-B2C8-748C7AD1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12382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rPr>
              <a:t>3/8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61060C-29C5-4037-BB37-C19CA1836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62000"/>
            <a:ext cx="885825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17" name="STEP 3">
            <a:extLst xmlns:a="http://schemas.openxmlformats.org/drawingml/2006/main">
              <a:ext uri="{FF2B5EF4-FFF2-40B4-BE49-F238E27FC236}">
                <a16:creationId xmlns:a16="http://schemas.microsoft.com/office/drawing/2014/main" id="{7298DC25-EBB1-4B85-824E-5CC70946C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28675"/>
            <a:ext cx="8858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STEP 3</a:t>
            </a:r>
          </a:p>
        </p:txBody>
      </p:sp>
      <p:sp>
        <p:nvSpPr>
          <p:cNvPr id="18" name="主催者と参加者の役割">
            <a:extLst xmlns:a="http://schemas.openxmlformats.org/drawingml/2006/main">
              <a:ext uri="{FF2B5EF4-FFF2-40B4-BE49-F238E27FC236}">
                <a16:creationId xmlns:a16="http://schemas.microsoft.com/office/drawing/2014/main" id="{D5FAD5FC-DF7F-484F-BB5E-10CB94D51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主催者と参加者の役割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3492EB-7A7D-47A6-8B42-C37D61266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1066800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A60871-4ED4-481B-B2BB-917C81260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21" name="1">
            <a:extLst xmlns:a="http://schemas.openxmlformats.org/drawingml/2006/main">
              <a:ext uri="{FF2B5EF4-FFF2-40B4-BE49-F238E27FC236}">
                <a16:creationId xmlns:a16="http://schemas.microsoft.com/office/drawing/2014/main" id="{5E2E3D48-8B65-451E-ACB0-6E434D8CD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276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1</a:t>
            </a:r>
          </a:p>
        </p:txBody>
      </p:sp>
      <p:sp>
        <p:nvSpPr>
          <p:cNvPr id="22" name="開催前">
            <a:extLst xmlns:a="http://schemas.openxmlformats.org/drawingml/2006/main">
              <a:ext uri="{FF2B5EF4-FFF2-40B4-BE49-F238E27FC236}">
                <a16:creationId xmlns:a16="http://schemas.microsoft.com/office/drawing/2014/main" id="{92EC9FB6-FEAA-48E9-9B1A-F7533B05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2479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開催前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3C4094-09BF-4659-85E5-A20CC0538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57650" y="2381250"/>
            <a:ext cx="1543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8E2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10D313-879A-4DA8-8788-4A42F9CAF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25" name="2">
            <a:extLst xmlns:a="http://schemas.openxmlformats.org/drawingml/2006/main">
              <a:ext uri="{FF2B5EF4-FFF2-40B4-BE49-F238E27FC236}">
                <a16:creationId xmlns:a16="http://schemas.microsoft.com/office/drawing/2014/main" id="{28BC5732-527C-4E51-91F9-E66DE48E8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276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2</a:t>
            </a:r>
          </a:p>
        </p:txBody>
      </p:sp>
      <p:sp>
        <p:nvSpPr>
          <p:cNvPr id="26" name="当日">
            <a:extLst xmlns:a="http://schemas.openxmlformats.org/drawingml/2006/main">
              <a:ext uri="{FF2B5EF4-FFF2-40B4-BE49-F238E27FC236}">
                <a16:creationId xmlns:a16="http://schemas.microsoft.com/office/drawing/2014/main" id="{32F6472E-BE1B-45E7-8DC5-96306564A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2479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当日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AE6396D-4BF4-4C65-A0A6-432FABDB2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705600" y="238125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8E2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0E76F0C-790F-43D5-BF36-FE749133F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29" name="3">
            <a:extLst xmlns:a="http://schemas.openxmlformats.org/drawingml/2006/main">
              <a:ext uri="{FF2B5EF4-FFF2-40B4-BE49-F238E27FC236}">
                <a16:creationId xmlns:a16="http://schemas.microsoft.com/office/drawing/2014/main" id="{2F3C12D2-CA60-42AC-A505-1670613B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276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3</a:t>
            </a:r>
          </a:p>
        </p:txBody>
      </p:sp>
      <p:sp>
        <p:nvSpPr>
          <p:cNvPr id="30" name="終了後">
            <a:extLst xmlns:a="http://schemas.openxmlformats.org/drawingml/2006/main">
              <a:ext uri="{FF2B5EF4-FFF2-40B4-BE49-F238E27FC236}">
                <a16:creationId xmlns:a16="http://schemas.microsoft.com/office/drawing/2014/main" id="{6B7E5A35-86EE-4B3C-9176-9C79BE3F0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2479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終了後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F3DEFB9-6BEA-4187-AD69-C639FB4A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52500" y="2762250"/>
            <a:ext cx="10287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8E2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A7B5399-5E27-4356-BA82-045FAF546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5528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33" name="主催者">
            <a:extLst xmlns:a="http://schemas.openxmlformats.org/drawingml/2006/main">
              <a:ext uri="{FF2B5EF4-FFF2-40B4-BE49-F238E27FC236}">
                <a16:creationId xmlns:a16="http://schemas.microsoft.com/office/drawing/2014/main" id="{4AA9D91A-13FE-42CF-A2BB-1613AAC3B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4671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F2E27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0F2E27"/>
                </a:solidFill>
                <a:latin typeface="Yu Gothic"/>
                <a:ea typeface="Yu Gothic"/>
                <a:cs typeface="Yu Gothic"/>
              </a:rPr>
              <a:t>主催者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3F1A536-9FC7-4713-A0EA-8DE222DEB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990850"/>
            <a:ext cx="27051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EF8F3"/>
          </a:solidFill>
          <a:ln xmlns:a="http://schemas.openxmlformats.org/drawingml/2006/main" w="0">
            <a:noFill/>
          </a:ln>
        </p:spPr>
      </p:sp>
      <p:sp>
        <p:nvSpPr>
          <p:cNvPr id="35" name="本と日程を案内">
            <a:extLst xmlns:a="http://schemas.openxmlformats.org/drawingml/2006/main">
              <a:ext uri="{FF2B5EF4-FFF2-40B4-BE49-F238E27FC236}">
                <a16:creationId xmlns:a16="http://schemas.microsoft.com/office/drawing/2014/main" id="{0A554FF5-C1A4-47D5-9D91-65795679A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467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本と日程を案内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A839B49-6A46-46EE-A87C-34FE1AB44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990850"/>
            <a:ext cx="27051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EF8F3"/>
          </a:solidFill>
          <a:ln xmlns:a="http://schemas.openxmlformats.org/drawingml/2006/main" w="0">
            <a:noFill/>
          </a:ln>
        </p:spPr>
      </p:sp>
      <p:sp>
        <p:nvSpPr>
          <p:cNvPr id="37" name="順番と時間を調整">
            <a:extLst xmlns:a="http://schemas.openxmlformats.org/drawingml/2006/main">
              <a:ext uri="{FF2B5EF4-FFF2-40B4-BE49-F238E27FC236}">
                <a16:creationId xmlns:a16="http://schemas.microsoft.com/office/drawing/2014/main" id="{75BE2971-E058-4C13-A808-CDEE60DE1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467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順番と時間を調整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1ED93F7-7C47-4B8B-8E65-682631937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990850"/>
            <a:ext cx="27051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EF8F3"/>
          </a:solidFill>
          <a:ln xmlns:a="http://schemas.openxmlformats.org/drawingml/2006/main" w="0">
            <a:noFill/>
          </a:ln>
        </p:spPr>
      </p:sp>
      <p:sp>
        <p:nvSpPr>
          <p:cNvPr id="39" name="次回の候補をまとめる">
            <a:extLst xmlns:a="http://schemas.openxmlformats.org/drawingml/2006/main">
              <a:ext uri="{FF2B5EF4-FFF2-40B4-BE49-F238E27FC236}">
                <a16:creationId xmlns:a16="http://schemas.microsoft.com/office/drawing/2014/main" id="{69AD2FA9-528C-4BF2-B1F6-3C3F62F05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467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次回の候補をまとめる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3A16583-8443-4285-B29B-9003F956A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50006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FCFB8"/>
          </a:solidFill>
          <a:ln xmlns:a="http://schemas.openxmlformats.org/drawingml/2006/main" w="0">
            <a:noFill/>
          </a:ln>
        </p:spPr>
      </p:sp>
      <p:sp>
        <p:nvSpPr>
          <p:cNvPr id="41" name="参加者">
            <a:extLst xmlns:a="http://schemas.openxmlformats.org/drawingml/2006/main">
              <a:ext uri="{FF2B5EF4-FFF2-40B4-BE49-F238E27FC236}">
                <a16:creationId xmlns:a16="http://schemas.microsoft.com/office/drawing/2014/main" id="{151BC975-217E-40B9-975D-6CA69207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9149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F2E27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0F2E27"/>
                </a:solidFill>
                <a:latin typeface="Yu Gothic"/>
                <a:ea typeface="Yu Gothic"/>
                <a:cs typeface="Yu Gothic"/>
              </a:rPr>
              <a:t>参加者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60C0141-61CB-419A-A362-44B96EF17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438650"/>
            <a:ext cx="27051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7FAF8"/>
          </a:solidFill>
          <a:ln xmlns:a="http://schemas.openxmlformats.org/drawingml/2006/main" w="0">
            <a:noFill/>
          </a:ln>
        </p:spPr>
      </p:sp>
      <p:sp>
        <p:nvSpPr>
          <p:cNvPr id="43" name="気になった箇所を選ぶ">
            <a:extLst xmlns:a="http://schemas.openxmlformats.org/drawingml/2006/main">
              <a:ext uri="{FF2B5EF4-FFF2-40B4-BE49-F238E27FC236}">
                <a16:creationId xmlns:a16="http://schemas.microsoft.com/office/drawing/2014/main" id="{286DC6F6-9AA2-4509-816B-EC81BC22C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9149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気になった箇所を選ぶ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50202F1-DA0D-4B76-886B-AC97E122A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4438650"/>
            <a:ext cx="27051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7FAF8"/>
          </a:solidFill>
          <a:ln xmlns:a="http://schemas.openxmlformats.org/drawingml/2006/main" w="0">
            <a:noFill/>
          </a:ln>
        </p:spPr>
      </p:sp>
      <p:sp>
        <p:nvSpPr>
          <p:cNvPr id="45" name="感想を話して聞く">
            <a:extLst xmlns:a="http://schemas.openxmlformats.org/drawingml/2006/main">
              <a:ext uri="{FF2B5EF4-FFF2-40B4-BE49-F238E27FC236}">
                <a16:creationId xmlns:a16="http://schemas.microsoft.com/office/drawing/2014/main" id="{4B1D8AF9-B416-410E-B116-7006373AB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9149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感想を話して聞く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C8BED5B-7F4A-418E-9D1F-58716637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438650"/>
            <a:ext cx="27051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7FAF8"/>
          </a:solidFill>
          <a:ln xmlns:a="http://schemas.openxmlformats.org/drawingml/2006/main" w="0">
            <a:noFill/>
          </a:ln>
        </p:spPr>
      </p:sp>
      <p:sp>
        <p:nvSpPr>
          <p:cNvPr id="47" name="持ち帰ることをメモ">
            <a:extLst xmlns:a="http://schemas.openxmlformats.org/drawingml/2006/main">
              <a:ext uri="{FF2B5EF4-FFF2-40B4-BE49-F238E27FC236}">
                <a16:creationId xmlns:a16="http://schemas.microsoft.com/office/drawing/2014/main" id="{A3413BCA-0C4C-47E3-963A-A421AC99E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9149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持ち帰ることをメモ</a:t>
            </a:r>
          </a:p>
        </p:txBody>
      </p:sp>
    </p:spTree>
    <p:extLst>
      <p:ext uri="{BB962C8B-B14F-4D97-AF65-F5344CB8AC3E}">
        <p14:creationId xmlns:p14="http://schemas.microsoft.com/office/powerpoint/2010/main" val="8483295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312CA0-6F4B-4C8E-B65B-82EA8567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7200"/>
            <a:ext cx="3810000" cy="2857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7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C388AB-4DF4-45B7-8112-BEBE31E50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381500"/>
            <a:ext cx="3429000" cy="2476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6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C7FA4F-FA38-4FC9-A4BC-E6029E478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297837-B1EE-49F1-985D-52F4FF063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8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6FE355-F74C-4207-A48C-AF70F8E54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1524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6" name="AI那須LIFE  /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E242A517-126B-49E1-8C14-D7A180AB9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38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AI那須LIFE  /  読書会のはじめ方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7EC6A6-56FA-4360-B500-EC997EF8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B2784E-A9BB-472A-BD7D-0017FAF06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CE20E4-769E-4343-BC4F-9480AD16C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7F88C6-DE4A-43FE-9450-5CD032FF8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D073FA-7708-4A8A-9B79-289EB0BE2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96F6CA-2B10-4C9A-8B10-3EE4D755F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6A383C-70B6-4961-82C5-970731323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A91245-6DDE-4017-8D92-B4030EAD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5" name="4/8">
            <a:extLst xmlns:a="http://schemas.openxmlformats.org/drawingml/2006/main">
              <a:ext uri="{FF2B5EF4-FFF2-40B4-BE49-F238E27FC236}">
                <a16:creationId xmlns:a16="http://schemas.microsoft.com/office/drawing/2014/main" id="{33129E7E-50C2-412E-BE08-DB13BBD8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12382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rPr>
              <a:t>4/8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33ABEA-0CB3-4F02-A620-DED465F2C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62000"/>
            <a:ext cx="885825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17" name="STEP 4">
            <a:extLst xmlns:a="http://schemas.openxmlformats.org/drawingml/2006/main">
              <a:ext uri="{FF2B5EF4-FFF2-40B4-BE49-F238E27FC236}">
                <a16:creationId xmlns:a16="http://schemas.microsoft.com/office/drawing/2014/main" id="{547FDE6F-F486-4090-9155-245F1442F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28675"/>
            <a:ext cx="8858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STEP 4</a:t>
            </a:r>
          </a:p>
        </p:txBody>
      </p:sp>
      <p:sp>
        <p:nvSpPr>
          <p:cNvPr id="18" name="本の選び方">
            <a:extLst xmlns:a="http://schemas.openxmlformats.org/drawingml/2006/main">
              <a:ext uri="{FF2B5EF4-FFF2-40B4-BE49-F238E27FC236}">
                <a16:creationId xmlns:a16="http://schemas.microsoft.com/office/drawing/2014/main" id="{18C2092C-B037-4353-8AB1-E8328711F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本の選び方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AF35A2-0B28-4EBB-BBCB-5BE04956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238250"/>
            <a:ext cx="8001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20" name="まとめ">
            <a:extLst xmlns:a="http://schemas.openxmlformats.org/drawingml/2006/main">
              <a:ext uri="{FF2B5EF4-FFF2-40B4-BE49-F238E27FC236}">
                <a16:creationId xmlns:a16="http://schemas.microsoft.com/office/drawing/2014/main" id="{4091AE09-EF46-485A-AE8C-A54D7C40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304925"/>
            <a:ext cx="800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まとめ</a:t>
            </a:r>
          </a:p>
        </p:txBody>
      </p:sp>
      <p:sp>
        <p:nvSpPr>
          <p:cNvPr id="21" name="会の目的に合わせて、形式を選ぶ">
            <a:extLst xmlns:a="http://schemas.openxmlformats.org/drawingml/2006/main">
              <a:ext uri="{FF2B5EF4-FFF2-40B4-BE49-F238E27FC236}">
                <a16:creationId xmlns:a16="http://schemas.microsoft.com/office/drawing/2014/main" id="{851F9AAF-ECFD-46CB-9A4D-BE9DC57BC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247775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会の目的に合わせて、形式を選ぶ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69E77E-7823-426A-A341-56A5CFEBF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10668000" cy="4000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graphicFrame>
        <p:nvGraphicFramePr>
          <p:cNvPr id="46" name=""/>
          <p:cNvGraphicFramePr/>
          <p:nvPr/>
        </p:nvGraphicFramePr>
        <p:xfrm>
          <a:off xmlns:a="http://schemas.openxmlformats.org/drawingml/2006/main" x="762000" y="1905000"/>
          <a:ext xmlns:a="http://schemas.openxmlformats.org/drawingml/2006/main" cx="10668000" cy="40005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381250"/>
                <a:gridCol w="4143375"/>
                <a:gridCol w="4143375"/>
              </a:tblGrid>
              <a:tr h="5715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350" b="0">
                          <a:solidFill>
                            <a:srgbClr val="5F7A7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観点</a:t>
                      </a:r>
                    </a:p>
                  </a:txBody>
                  <a:tcPr marL="2667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solidFill>
                      <a:srgbClr val="F3F8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350" b="0">
                          <a:solidFill>
                            <a:srgbClr val="5F7A7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同じ本を読む</a:t>
                      </a:r>
                    </a:p>
                  </a:txBody>
                  <a:tcPr marL="2667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solidFill>
                      <a:srgbClr val="F3F8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350" b="0">
                          <a:solidFill>
                            <a:srgbClr val="5F7A7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好きな本を持ち寄る</a:t>
                      </a:r>
                    </a:p>
                  </a:txBody>
                  <a:tcPr marL="2667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solidFill>
                      <a:srgbClr val="F3F8F5"/>
                    </a:solidFill>
                  </a:tcPr>
                </a:tc>
              </a:tr>
              <a:tr h="11430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0F2E27"/>
                          </a:solidFill>
                          <a:latin typeface="Yu Gothic"/>
                          <a:ea typeface="Yu Gothic"/>
                          <a:cs typeface="Yu Gothic"/>
                        </a:rPr>
                        <a:t>話題</a:t>
                      </a:r>
                    </a:p>
                  </a:txBody>
                  <a:tcPr marL="2667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一冊の内容を深く話す</a:t>
                      </a:r>
                    </a:p>
                  </a:txBody>
                  <a:tcPr marL="2667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いろいろな本を知る</a:t>
                      </a:r>
                    </a:p>
                  </a:txBody>
                  <a:tcPr marL="2667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</a:tr>
              <a:tr h="11430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0F2E27"/>
                          </a:solidFill>
                          <a:latin typeface="Yu Gothic"/>
                          <a:ea typeface="Yu Gothic"/>
                          <a:cs typeface="Yu Gothic"/>
                        </a:rPr>
                        <a:t>事前の準備</a:t>
                      </a:r>
                    </a:p>
                  </a:txBody>
                  <a:tcPr marL="2667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共通の一冊を読んでおく</a:t>
                      </a:r>
                    </a:p>
                  </a:txBody>
                  <a:tcPr marL="2667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紹介したい一冊を選ぶ</a:t>
                      </a:r>
                    </a:p>
                  </a:txBody>
                  <a:tcPr marL="2667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</a:tr>
              <a:tr h="11430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0F2E27"/>
                          </a:solidFill>
                          <a:latin typeface="Yu Gothic"/>
                          <a:ea typeface="Yu Gothic"/>
                          <a:cs typeface="Yu Gothic"/>
                        </a:rPr>
                        <a:t>向いているとき</a:t>
                      </a:r>
                    </a:p>
                  </a:txBody>
                  <a:tcPr marL="2667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同じ場面の解釈を聞きたい</a:t>
                      </a:r>
                    </a:p>
                  </a:txBody>
                  <a:tcPr marL="2667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次に読む本を探したい</a:t>
                      </a:r>
                    </a:p>
                  </a:txBody>
                  <a:tcPr marL="2667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4261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992EB2E-E7AF-4453-8EFB-7EAC676DC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7200"/>
            <a:ext cx="3810000" cy="2857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7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1A47E4-DE51-4888-8280-280C40597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381500"/>
            <a:ext cx="3429000" cy="2476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6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FD1627-C5FD-4521-9E2D-E111C1D49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C99D1D-99C3-459B-8054-668C7BEBA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8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19BF01-CE7B-4AE0-B030-5D644E755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1524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6" name="AI那須LIFE  /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A2C67992-60BE-4BA4-8377-D2D01E67B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38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AI那須LIFE  /  読書会のはじめ方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A71B55-46F3-4AFB-8F73-E82131E19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C04DEB-A1C7-4F2D-95B2-D4DDB0459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95A94E-36EB-495C-832A-53FEC901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DB5ABA-B841-43D7-BFBD-07A771CF4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C47B6F-0043-4261-96F6-C26EABDB4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51BA0A-2C94-4639-8C91-FFDC3052D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269C21-6E2F-429E-83E1-D3C607D01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378165-890E-4C3D-B209-E863C6E7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5" name="5/8">
            <a:extLst xmlns:a="http://schemas.openxmlformats.org/drawingml/2006/main">
              <a:ext uri="{FF2B5EF4-FFF2-40B4-BE49-F238E27FC236}">
                <a16:creationId xmlns:a16="http://schemas.microsoft.com/office/drawing/2014/main" id="{B198EBF8-838C-42F3-85F4-1EF7004DC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12382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rPr>
              <a:t>5/8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2E7A2E-3CD0-4B46-94DD-AC29691D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62000"/>
            <a:ext cx="885825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17" name="STEP 5">
            <a:extLst xmlns:a="http://schemas.openxmlformats.org/drawingml/2006/main">
              <a:ext uri="{FF2B5EF4-FFF2-40B4-BE49-F238E27FC236}">
                <a16:creationId xmlns:a16="http://schemas.microsoft.com/office/drawing/2014/main" id="{4A37A4A0-30A3-40EE-AF27-C829430C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28675"/>
            <a:ext cx="8858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STEP 5</a:t>
            </a:r>
          </a:p>
        </p:txBody>
      </p:sp>
      <p:sp>
        <p:nvSpPr>
          <p:cNvPr id="18" name="60分の進行例">
            <a:extLst xmlns:a="http://schemas.openxmlformats.org/drawingml/2006/main">
              <a:ext uri="{FF2B5EF4-FFF2-40B4-BE49-F238E27FC236}">
                <a16:creationId xmlns:a16="http://schemas.microsoft.com/office/drawing/2014/main" id="{D775D6A0-B587-42BB-8293-65DE7668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60分の進行例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2491BA-C2DC-415B-A61C-B003F0B13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1066800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644C6B-EA77-4251-BAEE-2A9C65BF5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714750"/>
            <a:ext cx="98298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4EF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D965AB-DB59-4868-BE29-9F59DAC32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714750"/>
            <a:ext cx="16002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E0C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2C57F1-156D-48F8-BD01-72DDEA7A6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6671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A7E0CB"/>
            </a:solidFill>
            <a:prstDash val="solid"/>
          </a:ln>
        </p:spPr>
      </p:sp>
      <p:sp>
        <p:nvSpPr>
          <p:cNvPr id="23" name="紹介">
            <a:extLst xmlns:a="http://schemas.openxmlformats.org/drawingml/2006/main">
              <a:ext uri="{FF2B5EF4-FFF2-40B4-BE49-F238E27FC236}">
                <a16:creationId xmlns:a16="http://schemas.microsoft.com/office/drawing/2014/main" id="{D2341CD9-301E-4EA2-BD0E-DBDD84604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438400"/>
            <a:ext cx="163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紹介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A918C0-6EA8-49DB-912A-173381CF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781300"/>
            <a:ext cx="1638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defRPr>
            </a:pPr>
            <a:r>
              <a:rPr sz="3900" b="1">
                <a:solidFill>
                  <a:srgbClr val="12A37F"/>
                </a:solidFill>
                <a:latin typeface="Century Gothic"/>
                <a:ea typeface="Century Gothic"/>
                <a:cs typeface="Century Gothic"/>
              </a:rPr>
              <a:t>10</a:t>
            </a:r>
            <a:r>
              <a:rPr sz="1500" b="0">
                <a:solidFill>
                  <a:srgbClr val="12A37F"/>
                </a:solidFill>
                <a:latin typeface="Yu Gothic Medium"/>
                <a:ea typeface="Yu Gothic Medium"/>
                <a:cs typeface="Yu Gothic Medium"/>
              </a:rPr>
              <a:t> 分</a:t>
            </a:r>
          </a:p>
        </p:txBody>
      </p:sp>
      <p:sp>
        <p:nvSpPr>
          <p:cNvPr id="25" name="名前と 参加した理由">
            <a:extLst xmlns:a="http://schemas.openxmlformats.org/drawingml/2006/main">
              <a:ext uri="{FF2B5EF4-FFF2-40B4-BE49-F238E27FC236}">
                <a16:creationId xmlns:a16="http://schemas.microsoft.com/office/drawing/2014/main" id="{382278A6-97AD-45F7-A1D0-0E60AF002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191000"/>
            <a:ext cx="1524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名前と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参加した理由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8EFA29-070D-4B25-9410-83FBAE5A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714750"/>
            <a:ext cx="241935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FC8A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66BAF2-418D-490C-BC17-8F1BC7EDA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1775" y="36671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FC8A8"/>
            </a:solidFill>
            <a:prstDash val="solid"/>
          </a:ln>
        </p:spPr>
      </p:sp>
      <p:sp>
        <p:nvSpPr>
          <p:cNvPr id="28" name="感想">
            <a:extLst xmlns:a="http://schemas.openxmlformats.org/drawingml/2006/main">
              <a:ext uri="{FF2B5EF4-FFF2-40B4-BE49-F238E27FC236}">
                <a16:creationId xmlns:a16="http://schemas.microsoft.com/office/drawing/2014/main" id="{D0868CA3-6507-4092-893D-85220D3F8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4384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感想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C0AE13-A89E-4D77-8029-0BD28AE5F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781300"/>
            <a:ext cx="2457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defRPr>
            </a:pPr>
            <a:r>
              <a:rPr sz="3900" b="1">
                <a:solidFill>
                  <a:srgbClr val="12A37F"/>
                </a:solidFill>
                <a:latin typeface="Century Gothic"/>
                <a:ea typeface="Century Gothic"/>
                <a:cs typeface="Century Gothic"/>
              </a:rPr>
              <a:t>15</a:t>
            </a:r>
            <a:r>
              <a:rPr sz="1500" b="0">
                <a:solidFill>
                  <a:srgbClr val="12A37F"/>
                </a:solidFill>
                <a:latin typeface="Yu Gothic Medium"/>
                <a:ea typeface="Yu Gothic Medium"/>
                <a:cs typeface="Yu Gothic Medium"/>
              </a:rPr>
              <a:t> 分</a:t>
            </a:r>
          </a:p>
        </p:txBody>
      </p:sp>
      <p:sp>
        <p:nvSpPr>
          <p:cNvPr id="30" name="気になった 箇所を共有">
            <a:extLst xmlns:a="http://schemas.openxmlformats.org/drawingml/2006/main">
              <a:ext uri="{FF2B5EF4-FFF2-40B4-BE49-F238E27FC236}">
                <a16:creationId xmlns:a16="http://schemas.microsoft.com/office/drawing/2014/main" id="{5E3825F7-A551-45F3-B421-E3C91D0F2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191000"/>
            <a:ext cx="23431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気になった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箇所を共有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0534968-4604-46B1-9061-FF36549AE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714750"/>
            <a:ext cx="405765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46D98A5-79C4-4A97-A617-B7267F897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6671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A37F"/>
            </a:solidFill>
            <a:prstDash val="solid"/>
          </a:ln>
        </p:spPr>
      </p:sp>
      <p:sp>
        <p:nvSpPr>
          <p:cNvPr id="33" name="対話">
            <a:extLst xmlns:a="http://schemas.openxmlformats.org/drawingml/2006/main">
              <a:ext uri="{FF2B5EF4-FFF2-40B4-BE49-F238E27FC236}">
                <a16:creationId xmlns:a16="http://schemas.microsoft.com/office/drawing/2014/main" id="{67CB5D1E-AEAF-4C98-8385-80666332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24384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対話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C636F4A-D122-48BE-89A3-A61242BAC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2781300"/>
            <a:ext cx="4095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 i="0">
                <a:solidFill>
                  <a:srgbClr val="0A7A5F"/>
                </a:solidFill>
                <a:latin typeface="Century Gothic"/>
                <a:ea typeface="Century Gothic"/>
                <a:cs typeface="Century Gothic"/>
              </a:defRPr>
            </a:pPr>
            <a:r>
              <a:rPr sz="3900" b="1">
                <a:solidFill>
                  <a:srgbClr val="0A7A5F"/>
                </a:solidFill>
                <a:latin typeface="Century Gothic"/>
                <a:ea typeface="Century Gothic"/>
                <a:cs typeface="Century Gothic"/>
              </a:rPr>
              <a:t>25</a:t>
            </a:r>
            <a:r>
              <a:rPr sz="1500" b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 分</a:t>
            </a:r>
          </a:p>
        </p:txBody>
      </p:sp>
      <p:sp>
        <p:nvSpPr>
          <p:cNvPr id="35" name="ほかの読み方を聞く">
            <a:extLst xmlns:a="http://schemas.openxmlformats.org/drawingml/2006/main">
              <a:ext uri="{FF2B5EF4-FFF2-40B4-BE49-F238E27FC236}">
                <a16:creationId xmlns:a16="http://schemas.microsoft.com/office/drawing/2014/main" id="{1D6E1864-4521-4D4E-B54D-622FEE72B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4191000"/>
            <a:ext cx="398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ほかの読み方を聞く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A93EF51-C3BA-4AE7-AD15-61878E1BC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714750"/>
            <a:ext cx="16383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7A5F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566F219-563E-435C-9AEA-156E3B2FD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6671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A7A5F"/>
            </a:solidFill>
            <a:prstDash val="solid"/>
          </a:ln>
        </p:spPr>
      </p:sp>
      <p:sp>
        <p:nvSpPr>
          <p:cNvPr id="38" name="振り返り">
            <a:extLst xmlns:a="http://schemas.openxmlformats.org/drawingml/2006/main">
              <a:ext uri="{FF2B5EF4-FFF2-40B4-BE49-F238E27FC236}">
                <a16:creationId xmlns:a16="http://schemas.microsoft.com/office/drawing/2014/main" id="{947AB462-BDFF-460F-952B-DCC2F2097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438400"/>
            <a:ext cx="163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振り返り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EEA176E-A3BC-4552-8024-8192A453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781300"/>
            <a:ext cx="1638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 i="0">
                <a:solidFill>
                  <a:srgbClr val="12A37F"/>
                </a:solidFill>
                <a:latin typeface="Century Gothic"/>
                <a:ea typeface="Century Gothic"/>
                <a:cs typeface="Century Gothic"/>
              </a:defRPr>
            </a:pPr>
            <a:r>
              <a:rPr sz="3900" b="1">
                <a:solidFill>
                  <a:srgbClr val="12A37F"/>
                </a:solidFill>
                <a:latin typeface="Century Gothic"/>
                <a:ea typeface="Century Gothic"/>
                <a:cs typeface="Century Gothic"/>
              </a:rPr>
              <a:t>10</a:t>
            </a:r>
            <a:r>
              <a:rPr sz="1500" b="0">
                <a:solidFill>
                  <a:srgbClr val="12A37F"/>
                </a:solidFill>
                <a:latin typeface="Yu Gothic Medium"/>
                <a:ea typeface="Yu Gothic Medium"/>
                <a:cs typeface="Yu Gothic Medium"/>
              </a:rPr>
              <a:t> 分</a:t>
            </a:r>
          </a:p>
        </p:txBody>
      </p:sp>
      <p:sp>
        <p:nvSpPr>
          <p:cNvPr id="40" name="持ち帰ることを 一言">
            <a:extLst xmlns:a="http://schemas.openxmlformats.org/drawingml/2006/main">
              <a:ext uri="{FF2B5EF4-FFF2-40B4-BE49-F238E27FC236}">
                <a16:creationId xmlns:a16="http://schemas.microsoft.com/office/drawing/2014/main" id="{6C76800C-860D-46D0-B430-1EF189A8A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191000"/>
            <a:ext cx="1524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持ち帰ることを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一言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57DC5A5-2682-4F93-91E0-145ECC46D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72775" y="36671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A7A5F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626ED5B-A93C-4609-B9AD-CAF6C83AC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372100"/>
            <a:ext cx="1071563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EE"/>
          </a:solidFill>
          <a:ln xmlns:a="http://schemas.openxmlformats.org/drawingml/2006/main" w="0">
            <a:noFill/>
          </a:ln>
        </p:spPr>
      </p:sp>
      <p:sp>
        <p:nvSpPr>
          <p:cNvPr id="43" name="合計 60分">
            <a:extLst xmlns:a="http://schemas.openxmlformats.org/drawingml/2006/main">
              <a:ext uri="{FF2B5EF4-FFF2-40B4-BE49-F238E27FC236}">
                <a16:creationId xmlns:a16="http://schemas.microsoft.com/office/drawing/2014/main" id="{F4E0EB10-4D65-4BC2-B4CD-3FD0C18F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438775"/>
            <a:ext cx="1071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合計 60分</a:t>
            </a:r>
          </a:p>
        </p:txBody>
      </p:sp>
      <p:sp>
        <p:nvSpPr>
          <p:cNvPr id="44" name="時間配分は一例です">
            <a:extLst xmlns:a="http://schemas.openxmlformats.org/drawingml/2006/main">
              <a:ext uri="{FF2B5EF4-FFF2-40B4-BE49-F238E27FC236}">
                <a16:creationId xmlns:a16="http://schemas.microsoft.com/office/drawing/2014/main" id="{61C354CF-E34A-446F-BE25-F57A7E3D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4292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75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時間配分は一例です</a:t>
            </a:r>
          </a:p>
        </p:txBody>
      </p:sp>
    </p:spTree>
    <p:extLst>
      <p:ext uri="{BB962C8B-B14F-4D97-AF65-F5344CB8AC3E}">
        <p14:creationId xmlns:p14="http://schemas.microsoft.com/office/powerpoint/2010/main" val="1337871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16DF783-FD0D-4BDC-BB09-F0C7670F2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7200"/>
            <a:ext cx="3810000" cy="2857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7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DAFE34-EDB1-4FC9-AFE3-DE2236F0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381500"/>
            <a:ext cx="3429000" cy="2476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6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14A167-3598-47EF-948E-36B73ADDA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69AA5D-91FF-4D5B-8971-DFB958620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8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34E50A-9C1E-4D26-91E9-EE414670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1524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6" name="AI那須LIFE  /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759F4963-1C37-4F38-9837-041224E8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38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AI那須LIFE  /  読書会のはじめ方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DE75C0-4CF1-40A6-B3F3-16359F45C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1ED41D-FC4F-4758-8C98-E3A31E6A9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F1F2D9-BC9F-4D3A-88C1-A91F9B76F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145E22-E7CB-4221-A00A-AD6D6E745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C0C0D5-B4DC-4AC5-9DB5-5A8B21F31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67F0EA-A630-4C79-B8AC-AE9A8FE23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22ECC6-B25C-4762-8CA9-DAB78D225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0BB749-ABCF-4795-8718-C6230E27D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5" name="6/8">
            <a:extLst xmlns:a="http://schemas.openxmlformats.org/drawingml/2006/main">
              <a:ext uri="{FF2B5EF4-FFF2-40B4-BE49-F238E27FC236}">
                <a16:creationId xmlns:a16="http://schemas.microsoft.com/office/drawing/2014/main" id="{288B5091-BE6E-4F1F-BB2D-31C3B4080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12382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rPr>
              <a:t>6/8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E5F1AF-34B0-463D-85ED-62D738B10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62000"/>
            <a:ext cx="885825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17" name="STEP 6">
            <a:extLst xmlns:a="http://schemas.openxmlformats.org/drawingml/2006/main">
              <a:ext uri="{FF2B5EF4-FFF2-40B4-BE49-F238E27FC236}">
                <a16:creationId xmlns:a16="http://schemas.microsoft.com/office/drawing/2014/main" id="{96887F1E-C5CE-4F02-BACA-8AF8D4763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28675"/>
            <a:ext cx="8858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STEP 6</a:t>
            </a:r>
          </a:p>
        </p:txBody>
      </p:sp>
      <p:sp>
        <p:nvSpPr>
          <p:cNvPr id="18" name="目的から形式を選ぶ">
            <a:extLst xmlns:a="http://schemas.openxmlformats.org/drawingml/2006/main">
              <a:ext uri="{FF2B5EF4-FFF2-40B4-BE49-F238E27FC236}">
                <a16:creationId xmlns:a16="http://schemas.microsoft.com/office/drawing/2014/main" id="{B4FE1689-291F-4E09-BAA1-A95C204BE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目的から形式を選ぶ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0FC77E-79D7-40EA-93E1-A9EA4DEF4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3619500" cy="4000500"/>
          </a:xfrm>
          <a:prstGeom xmlns:a="http://schemas.openxmlformats.org/drawingml/2006/main" prst="roundRect">
            <a:avLst>
              <a:gd name="adj" fmla="val 4211"/>
            </a:avLst>
          </a:prstGeom>
          <a:gradFill xmlns:a="http://schemas.openxmlformats.org/drawingml/2006/main">
            <a:gsLst>
              <a:gs pos="0">
                <a:srgbClr val="16B58C"/>
              </a:gs>
              <a:gs pos="100000">
                <a:srgbClr val="0A7A5F"/>
              </a:gs>
            </a:gsLst>
            <a:lin ang="2700000"/>
          </a:gradFill>
          <a:ln xmlns:a="http://schemas.openxmlformats.org/drawingml/2006/main" w="9525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0" name="QUESTION">
            <a:extLst xmlns:a="http://schemas.openxmlformats.org/drawingml/2006/main">
              <a:ext uri="{FF2B5EF4-FFF2-40B4-BE49-F238E27FC236}">
                <a16:creationId xmlns:a16="http://schemas.microsoft.com/office/drawing/2014/main" id="{33B23D37-8548-44C9-94C4-24AB5AFA9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26695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BDEBD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 i="0">
                <a:solidFill>
                  <a:srgbClr val="BDEBD9"/>
                </a:solidFill>
                <a:latin typeface="Century Gothic"/>
                <a:ea typeface="Century Gothic"/>
                <a:cs typeface="Century Gothic"/>
              </a:rPr>
              <a:t>QUESTION</a:t>
            </a:r>
          </a:p>
        </p:txBody>
      </p:sp>
      <p:sp>
        <p:nvSpPr>
          <p:cNvPr id="21" name="何を 持ち帰りたい？">
            <a:extLst xmlns:a="http://schemas.openxmlformats.org/drawingml/2006/main">
              <a:ext uri="{FF2B5EF4-FFF2-40B4-BE49-F238E27FC236}">
                <a16:creationId xmlns:a16="http://schemas.microsoft.com/office/drawing/2014/main" id="{EAAE4A06-D97C-4213-B548-51905A21F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143250"/>
            <a:ext cx="3048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33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何を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33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持ち帰りたい？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FA6844-E7F6-40ED-81E6-382F2BDB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905000"/>
            <a:ext cx="666750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94513C-98CD-486D-8D50-5D4AB96F3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190750"/>
            <a:ext cx="1714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24" name="一冊を深く読む視点">
            <a:extLst xmlns:a="http://schemas.openxmlformats.org/drawingml/2006/main">
              <a:ext uri="{FF2B5EF4-FFF2-40B4-BE49-F238E27FC236}">
                <a16:creationId xmlns:a16="http://schemas.microsoft.com/office/drawing/2014/main" id="{6153E35E-A0BF-4561-B60E-B51CC90D7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257425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一冊を深く読む視点</a:t>
            </a:r>
          </a:p>
        </p:txBody>
      </p:sp>
      <p:sp>
        <p:nvSpPr>
          <p:cNvPr id="25" name="同じ本を読む形式">
            <a:extLst xmlns:a="http://schemas.openxmlformats.org/drawingml/2006/main">
              <a:ext uri="{FF2B5EF4-FFF2-40B4-BE49-F238E27FC236}">
                <a16:creationId xmlns:a16="http://schemas.microsoft.com/office/drawing/2014/main" id="{5BD7F415-3ED1-4D1D-9402-081375A70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68605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F2E27"/>
                </a:solidFill>
                <a:latin typeface="Yu Gothic"/>
                <a:ea typeface="Yu Gothic"/>
                <a:cs typeface="Yu Gothic"/>
              </a:defRPr>
            </a:pPr>
            <a:r>
              <a:rPr sz="2850" b="1" i="0">
                <a:solidFill>
                  <a:srgbClr val="0F2E27"/>
                </a:solidFill>
                <a:latin typeface="Yu Gothic"/>
                <a:ea typeface="Yu Gothic"/>
                <a:cs typeface="Yu Gothic"/>
              </a:rPr>
              <a:t>同じ本を読む形式</a:t>
            </a:r>
          </a:p>
        </p:txBody>
      </p:sp>
      <p:sp>
        <p:nvSpPr>
          <p:cNvPr id="26" name="共通の場面について話す">
            <a:extLst xmlns:a="http://schemas.openxmlformats.org/drawingml/2006/main">
              <a:ext uri="{FF2B5EF4-FFF2-40B4-BE49-F238E27FC236}">
                <a16:creationId xmlns:a16="http://schemas.microsoft.com/office/drawing/2014/main" id="{69992243-CF88-48EA-BC70-353AE307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276600"/>
            <a:ext cx="609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共通の場面について話す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9F0DBC-19C0-40B8-AEF3-C05E41EE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1">
            <a:off x="4381500" y="2857500"/>
            <a:ext cx="381000" cy="1047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ED4C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860BBC1-7D7D-4401-9132-3EB628485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000500"/>
            <a:ext cx="666750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BFB122D-CA01-43F3-887E-1A8CFC550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4286250"/>
            <a:ext cx="15621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30" name="次に読む本の候補">
            <a:extLst xmlns:a="http://schemas.openxmlformats.org/drawingml/2006/main">
              <a:ext uri="{FF2B5EF4-FFF2-40B4-BE49-F238E27FC236}">
                <a16:creationId xmlns:a16="http://schemas.microsoft.com/office/drawing/2014/main" id="{11031F40-67C8-47FC-A430-02FFB66D2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4352925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次に読む本の候補</a:t>
            </a:r>
          </a:p>
        </p:txBody>
      </p:sp>
      <p:sp>
        <p:nvSpPr>
          <p:cNvPr id="31" name="本を持ち寄る形式">
            <a:extLst xmlns:a="http://schemas.openxmlformats.org/drawingml/2006/main">
              <a:ext uri="{FF2B5EF4-FFF2-40B4-BE49-F238E27FC236}">
                <a16:creationId xmlns:a16="http://schemas.microsoft.com/office/drawing/2014/main" id="{89518007-E5BB-487E-9037-0C12DFE2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478155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F2E27"/>
                </a:solidFill>
                <a:latin typeface="Yu Gothic"/>
                <a:ea typeface="Yu Gothic"/>
                <a:cs typeface="Yu Gothic"/>
              </a:defRPr>
            </a:pPr>
            <a:r>
              <a:rPr sz="2850" b="1" i="0">
                <a:solidFill>
                  <a:srgbClr val="0F2E27"/>
                </a:solidFill>
                <a:latin typeface="Yu Gothic"/>
                <a:ea typeface="Yu Gothic"/>
                <a:cs typeface="Yu Gothic"/>
              </a:rPr>
              <a:t>本を持ち寄る形式</a:t>
            </a:r>
          </a:p>
        </p:txBody>
      </p:sp>
      <p:sp>
        <p:nvSpPr>
          <p:cNvPr id="32" name="一人ずつ本を紹介する">
            <a:extLst xmlns:a="http://schemas.openxmlformats.org/drawingml/2006/main">
              <a:ext uri="{FF2B5EF4-FFF2-40B4-BE49-F238E27FC236}">
                <a16:creationId xmlns:a16="http://schemas.microsoft.com/office/drawing/2014/main" id="{CAD58F64-3900-4438-BE97-C5F10996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5372100"/>
            <a:ext cx="609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一人ずつ本を紹介する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32A854F-288E-4051-8354-F8D353BD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381500" y="3905250"/>
            <a:ext cx="381000" cy="1047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ED4C0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609635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9894D44-B53F-4C76-B6CB-AE6CAE4C6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7200"/>
            <a:ext cx="3810000" cy="2857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7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BC2981-0B17-42CE-B369-B34ADBE11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381500"/>
            <a:ext cx="3429000" cy="2476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6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ED18D0-A1F7-4D70-8799-38BBE1D5D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17BD08-65CB-4A94-9545-A93C6ACF3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8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C17D35-74F7-4427-A6E9-3996AD71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1524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6" name="AI那須LIFE  /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1073DF14-1054-4220-B41E-F569CEAC3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38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AI那須LIFE  /  読書会のはじめ方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C83511-3C9A-404E-9140-A021C8E57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B18C16-FBB7-4265-9C25-8C65B90A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3F2A28-0FFF-4CE8-812D-884658CFB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06D02F-FB19-4C80-A6B3-0D25FD055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73FAD2-E036-476D-B304-39A86516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EBAB91-5556-483F-A530-365C0DFC3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811440-133F-4B73-ABEB-34350676F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4C8607-1BEE-460C-A334-D700B788C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E2DB"/>
          </a:solidFill>
          <a:ln xmlns:a="http://schemas.openxmlformats.org/drawingml/2006/main" w="0">
            <a:noFill/>
          </a:ln>
        </p:spPr>
      </p:sp>
      <p:sp>
        <p:nvSpPr>
          <p:cNvPr id="15" name="7/8">
            <a:extLst xmlns:a="http://schemas.openxmlformats.org/drawingml/2006/main">
              <a:ext uri="{FF2B5EF4-FFF2-40B4-BE49-F238E27FC236}">
                <a16:creationId xmlns:a16="http://schemas.microsoft.com/office/drawing/2014/main" id="{76614B0A-FFC9-4051-849D-BA1A4014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12382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rPr>
              <a:t>7/8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7DFF2C-5181-490F-8A7A-E6163423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62000"/>
            <a:ext cx="885825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17" name="STEP 7">
            <a:extLst xmlns:a="http://schemas.openxmlformats.org/drawingml/2006/main">
              <a:ext uri="{FF2B5EF4-FFF2-40B4-BE49-F238E27FC236}">
                <a16:creationId xmlns:a16="http://schemas.microsoft.com/office/drawing/2014/main" id="{B64D1F76-F17A-40ED-B651-870C134D8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28675"/>
            <a:ext cx="8858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STEP 7</a:t>
            </a:r>
          </a:p>
        </p:txBody>
      </p:sp>
      <p:sp>
        <p:nvSpPr>
          <p:cNvPr id="18" name="対話で大切にすること">
            <a:extLst xmlns:a="http://schemas.openxmlformats.org/drawingml/2006/main">
              <a:ext uri="{FF2B5EF4-FFF2-40B4-BE49-F238E27FC236}">
                <a16:creationId xmlns:a16="http://schemas.microsoft.com/office/drawing/2014/main" id="{887A50D2-95B8-46E4-BD88-3FD807185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対話で大切にすること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507A34-F673-4684-9145-06ED945B7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1066800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0" name="感想が違っても、 そのまま聞く">
            <a:extLst xmlns:a="http://schemas.openxmlformats.org/drawingml/2006/main">
              <a:ext uri="{FF2B5EF4-FFF2-40B4-BE49-F238E27FC236}">
                <a16:creationId xmlns:a16="http://schemas.microsoft.com/office/drawing/2014/main" id="{6647AE3D-E206-4422-8A7C-82794C4AE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495550"/>
            <a:ext cx="6667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5100" b="1" i="0">
                <a:solidFill>
                  <a:srgbClr val="0F2E27"/>
                </a:solidFill>
                <a:latin typeface="Yu Gothic"/>
                <a:ea typeface="Yu Gothic"/>
                <a:cs typeface="Yu Gothic"/>
              </a:defRPr>
            </a:pPr>
            <a:r>
              <a:rPr sz="5100" b="1" i="0">
                <a:solidFill>
                  <a:srgbClr val="0F2E27"/>
                </a:solidFill>
                <a:latin typeface="Yu Gothic"/>
                <a:ea typeface="Yu Gothic"/>
                <a:cs typeface="Yu Gothic"/>
              </a:rPr>
              <a:t>感想が違っても、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5100" b="1" i="0">
                <a:solidFill>
                  <a:srgbClr val="0F2E27"/>
                </a:solidFill>
                <a:latin typeface="Yu Gothic"/>
                <a:ea typeface="Yu Gothic"/>
                <a:cs typeface="Yu Gothic"/>
              </a:defRPr>
            </a:pPr>
            <a:r>
              <a:rPr sz="5100" b="1" i="0">
                <a:solidFill>
                  <a:srgbClr val="0F2E27"/>
                </a:solidFill>
                <a:latin typeface="Yu Gothic"/>
                <a:ea typeface="Yu Gothic"/>
                <a:cs typeface="Yu Gothic"/>
              </a:rPr>
              <a:t>そのまま聞く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ABAD5E-198A-44B3-A70F-0B9D1AF5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552950"/>
            <a:ext cx="2667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22" name="相手の言葉を聞いてから、問いを返す">
            <a:extLst xmlns:a="http://schemas.openxmlformats.org/drawingml/2006/main">
              <a:ext uri="{FF2B5EF4-FFF2-40B4-BE49-F238E27FC236}">
                <a16:creationId xmlns:a16="http://schemas.microsoft.com/office/drawing/2014/main" id="{4CF8A15A-C4E2-4491-868D-A1DE7F72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953000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5F7A71"/>
                </a:solidFill>
                <a:latin typeface="Yu Gothic Medium"/>
                <a:ea typeface="Yu Gothic Medium"/>
                <a:cs typeface="Yu Gothic Medium"/>
              </a:rPr>
              <a:t>相手の言葉を聞いてから、問いを返す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A08717-FE17-4D89-A269-043767F8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209800"/>
            <a:ext cx="3028950" cy="3486150"/>
          </a:xfrm>
          <a:prstGeom xmlns:a="http://schemas.openxmlformats.org/drawingml/2006/main" prst="roundRect">
            <a:avLst>
              <a:gd name="adj" fmla="val 4403"/>
            </a:avLst>
          </a:prstGeom>
          <a:solidFill xmlns:a="http://schemas.openxmlformats.org/drawingml/2006/main">
            <a:srgbClr val="F3FAF7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684EB9-FF89-4C5A-919E-74E434942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57450"/>
            <a:ext cx="952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25" name="声かけ例">
            <a:extLst xmlns:a="http://schemas.openxmlformats.org/drawingml/2006/main">
              <a:ext uri="{FF2B5EF4-FFF2-40B4-BE49-F238E27FC236}">
                <a16:creationId xmlns:a16="http://schemas.microsoft.com/office/drawing/2014/main" id="{9071FE46-C1E3-4A92-8216-A29F899AF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5241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声かけ例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07344D-29B2-447B-BAF2-96EB2088F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971800"/>
            <a:ext cx="253365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</p:sp>
      <p:sp>
        <p:nvSpPr>
          <p:cNvPr id="27" name="そんな読み方も あるんですね。">
            <a:extLst xmlns:a="http://schemas.openxmlformats.org/drawingml/2006/main">
              <a:ext uri="{FF2B5EF4-FFF2-40B4-BE49-F238E27FC236}">
                <a16:creationId xmlns:a16="http://schemas.microsoft.com/office/drawing/2014/main" id="{EF165019-8747-4D98-86C2-6D8C69795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219450"/>
            <a:ext cx="2247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5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そんな読み方も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5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あるんですね。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68F6629-FFE1-4937-9563-50F1F72E2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286250"/>
            <a:ext cx="253365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</p:sp>
      <p:sp>
        <p:nvSpPr>
          <p:cNvPr id="29" name="どの場面で そう感じましたか？">
            <a:extLst xmlns:a="http://schemas.openxmlformats.org/drawingml/2006/main">
              <a:ext uri="{FF2B5EF4-FFF2-40B4-BE49-F238E27FC236}">
                <a16:creationId xmlns:a16="http://schemas.microsoft.com/office/drawing/2014/main" id="{2435DF60-6CF2-4378-B34F-450D4319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4533900"/>
            <a:ext cx="2247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5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どの場面で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5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そう感じましたか？</a:t>
            </a:r>
          </a:p>
        </p:txBody>
      </p:sp>
    </p:spTree>
    <p:extLst>
      <p:ext uri="{BB962C8B-B14F-4D97-AF65-F5344CB8AC3E}">
        <p14:creationId xmlns:p14="http://schemas.microsoft.com/office/powerpoint/2010/main" val="20065288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DCF3DB-9B42-4604-A97E-93F4EDD33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7200"/>
            <a:ext cx="3810000" cy="2857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7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2C4793-ECFC-4558-901D-61274230C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381500"/>
            <a:ext cx="3429000" cy="2476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BDEBD9">
                  <a:alpha val="60000"/>
                </a:srgbClr>
              </a:gs>
              <a:gs pos="100000">
                <a:srgbClr val="F4FAF7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A73F66-CBD9-4E9F-B514-8C31AB30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63EA50-3567-43A2-A0C3-A217CBF15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8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2E69B1-1D8D-4841-976E-9160B4D1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1524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6" name="AI那須LIFE  /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803C7981-6543-4BDB-9703-DB75AC402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38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AI那須LIFE  /  読書会のはじめ方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E30B8C-F6A7-4BA4-9838-9CA9BFBE7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7F51C8-ED47-47DA-80C9-624970537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3E011D-DF37-46BB-A240-47644AE9F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522A27-B1D4-47E6-BEC8-67A8577A5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3DAFD2-FF96-4C77-BB0F-DC55C9AC7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89D078-199D-424B-A43F-9CAFFD460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E1D508-CB58-4149-8FDF-B7332EAD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83E739-ED29-4FFD-8137-6E891FF78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190500"/>
            <a:ext cx="1714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37F"/>
          </a:solidFill>
          <a:ln xmlns:a="http://schemas.openxmlformats.org/drawingml/2006/main" w="0">
            <a:noFill/>
          </a:ln>
        </p:spPr>
      </p:sp>
      <p:sp>
        <p:nvSpPr>
          <p:cNvPr id="15" name="8/8">
            <a:extLst xmlns:a="http://schemas.openxmlformats.org/drawingml/2006/main">
              <a:ext uri="{FF2B5EF4-FFF2-40B4-BE49-F238E27FC236}">
                <a16:creationId xmlns:a16="http://schemas.microsoft.com/office/drawing/2014/main" id="{F33792BF-070A-4C04-9D15-509FA742D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12382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F7A71"/>
                </a:solidFill>
                <a:latin typeface="Century Gothic"/>
                <a:ea typeface="Century Gothic"/>
                <a:cs typeface="Century Gothic"/>
              </a:rPr>
              <a:t>8/8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A86F17-7255-4399-9084-C106CEAE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62000"/>
            <a:ext cx="885825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F2E7"/>
          </a:solidFill>
          <a:ln xmlns:a="http://schemas.openxmlformats.org/drawingml/2006/main" w="0">
            <a:noFill/>
          </a:ln>
        </p:spPr>
      </p:sp>
      <p:sp>
        <p:nvSpPr>
          <p:cNvPr id="17" name="STEP 8">
            <a:extLst xmlns:a="http://schemas.openxmlformats.org/drawingml/2006/main">
              <a:ext uri="{FF2B5EF4-FFF2-40B4-BE49-F238E27FC236}">
                <a16:creationId xmlns:a16="http://schemas.microsoft.com/office/drawing/2014/main" id="{6B645A2E-71E6-476B-A6EC-9AA0B79F0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28675"/>
            <a:ext cx="8858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0A7A5F"/>
                </a:solidFill>
                <a:latin typeface="Yu Gothic Medium"/>
                <a:ea typeface="Yu Gothic Medium"/>
                <a:cs typeface="Yu Gothic Medium"/>
              </a:rPr>
              <a:t>STEP 8</a:t>
            </a:r>
          </a:p>
        </p:txBody>
      </p:sp>
      <p:sp>
        <p:nvSpPr>
          <p:cNvPr id="18" name="開催前のチェック">
            <a:extLst xmlns:a="http://schemas.openxmlformats.org/drawingml/2006/main">
              <a:ext uri="{FF2B5EF4-FFF2-40B4-BE49-F238E27FC236}">
                <a16:creationId xmlns:a16="http://schemas.microsoft.com/office/drawing/2014/main" id="{B32D0C96-7154-4E0F-AB8C-9B75FC52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850" b="0" i="0">
                <a:solidFill>
                  <a:srgbClr val="0F2E27"/>
                </a:solidFill>
                <a:latin typeface="Yu Gothic Medium"/>
                <a:ea typeface="Yu Gothic Medium"/>
                <a:cs typeface="Yu Gothic Medium"/>
              </a:rPr>
              <a:t>開催前のチェック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1C8FB0-8DC3-42C5-9756-743F61AE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762000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8E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graphicFrame>
        <p:nvGraphicFramePr>
          <p:cNvPr id="43" name=""/>
          <p:cNvGraphicFramePr/>
          <p:nvPr/>
        </p:nvGraphicFramePr>
        <p:xfrm>
          <a:off xmlns:a="http://schemas.openxmlformats.org/drawingml/2006/main" x="762000" y="1905000"/>
          <a:ext xmlns:a="http://schemas.openxmlformats.org/drawingml/2006/main" cx="7620000" cy="40957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1905000"/>
                <a:gridCol w="4667250"/>
                <a:gridCol w="1047750"/>
              </a:tblGrid>
              <a:tr h="495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275" b="0">
                          <a:solidFill>
                            <a:srgbClr val="5F7A7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確認すること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solidFill>
                      <a:srgbClr val="F3F8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275" b="0">
                          <a:solidFill>
                            <a:srgbClr val="5F7A7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決めておく内容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solidFill>
                      <a:srgbClr val="F3F8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275" b="0">
                          <a:solidFill>
                            <a:srgbClr val="5F7A7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確認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solidFill>
                      <a:srgbClr val="F3F8F5"/>
                    </a:solidFill>
                  </a:tcPr>
                </a:tc>
              </a:tr>
              <a:tr h="6000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0F2E27"/>
                          </a:solidFill>
                          <a:latin typeface="Yu Gothic"/>
                          <a:ea typeface="Yu Gothic"/>
                          <a:cs typeface="Yu Gothic"/>
                        </a:rPr>
                        <a:t>目的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何を話したいか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</a:tr>
              <a:tr h="6000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0F2E27"/>
                          </a:solidFill>
                          <a:latin typeface="Yu Gothic"/>
                          <a:ea typeface="Yu Gothic"/>
                          <a:cs typeface="Yu Gothic"/>
                        </a:rPr>
                        <a:t>本・テーマ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同じ本か、持ち寄りか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</a:tr>
              <a:tr h="6000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0F2E27"/>
                          </a:solidFill>
                          <a:latin typeface="Yu Gothic"/>
                          <a:ea typeface="Yu Gothic"/>
                          <a:cs typeface="Yu Gothic"/>
                        </a:rPr>
                        <a:t>日時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開始時刻と終了時刻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</a:tr>
              <a:tr h="6000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0F2E27"/>
                          </a:solidFill>
                          <a:latin typeface="Yu Gothic"/>
                          <a:ea typeface="Yu Gothic"/>
                          <a:cs typeface="Yu Gothic"/>
                        </a:rPr>
                        <a:t>場所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会場または接続先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</a:tr>
              <a:tr h="6000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0F2E27"/>
                          </a:solidFill>
                          <a:latin typeface="Yu Gothic"/>
                          <a:ea typeface="Yu Gothic"/>
                          <a:cs typeface="Yu Gothic"/>
                        </a:rPr>
                        <a:t>参加方法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申込み方法と人数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8E2"/>
                      </a:solidFill>
                    </a:lnB>
                    <a:noFill/>
                  </a:tcPr>
                </a:tc>
              </a:tr>
              <a:tr h="6000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0F2E27"/>
                          </a:solidFill>
                          <a:latin typeface="Yu Gothic"/>
                          <a:ea typeface="Yu Gothic"/>
                          <a:cs typeface="Yu Gothic"/>
                        </a:rPr>
                        <a:t>進行役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当日の担当者</a:t>
                      </a:r>
                    </a:p>
                  </a:txBody>
                  <a:tcPr marL="2667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0F2E27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F21255-B28B-43F0-B079-88EDCC467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1905000"/>
            <a:ext cx="2743200" cy="4095750"/>
          </a:xfrm>
          <a:prstGeom xmlns:a="http://schemas.openxmlformats.org/drawingml/2006/main" prst="roundRect">
            <a:avLst>
              <a:gd name="adj" fmla="val 5556"/>
            </a:avLst>
          </a:prstGeom>
          <a:gradFill xmlns:a="http://schemas.openxmlformats.org/drawingml/2006/main">
            <a:gsLst>
              <a:gs pos="0">
                <a:srgbClr val="16B58C"/>
              </a:gs>
              <a:gs pos="100000">
                <a:srgbClr val="0A7A5F"/>
              </a:gs>
            </a:gsLst>
            <a:lin ang="2700000"/>
          </a:gradFill>
          <a:ln xmlns:a="http://schemas.openxmlformats.org/drawingml/2006/main" w="9525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2" name="NEXT">
            <a:extLst xmlns:a="http://schemas.openxmlformats.org/drawingml/2006/main">
              <a:ext uri="{FF2B5EF4-FFF2-40B4-BE49-F238E27FC236}">
                <a16:creationId xmlns:a16="http://schemas.microsoft.com/office/drawing/2014/main" id="{90DE3650-04FB-46C9-B352-14EA349B9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26695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BDEBD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 i="0">
                <a:solidFill>
                  <a:srgbClr val="BDEBD9"/>
                </a:solidFill>
                <a:latin typeface="Century Gothic"/>
                <a:ea typeface="Century Gothic"/>
                <a:cs typeface="Century Gothic"/>
              </a:rPr>
              <a:t>NEXT</a:t>
            </a:r>
          </a:p>
        </p:txBody>
      </p:sp>
      <p:sp>
        <p:nvSpPr>
          <p:cNvPr id="23" name="まず、 本・日時・ 場所を 決める">
            <a:extLst xmlns:a="http://schemas.openxmlformats.org/drawingml/2006/main">
              <a:ext uri="{FF2B5EF4-FFF2-40B4-BE49-F238E27FC236}">
                <a16:creationId xmlns:a16="http://schemas.microsoft.com/office/drawing/2014/main" id="{BA136D7B-FD44-4747-87F6-0AB1BF717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857500"/>
            <a:ext cx="2286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27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7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まず、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27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7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本・日時・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27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7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場所を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27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7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決める</a:t>
            </a:r>
          </a:p>
        </p:txBody>
      </p:sp>
    </p:spTree>
    <p:extLst>
      <p:ext uri="{BB962C8B-B14F-4D97-AF65-F5344CB8AC3E}">
        <p14:creationId xmlns:p14="http://schemas.microsoft.com/office/powerpoint/2010/main" val="3442819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  <a:effectStyle>
          <a:effectLst>
            <a:outerShdw blurRad="476250" dist="190500" dir="5400000">
              <a:srgbClr val="0F2E27">
                <a:alpha val="12000"/>
              </a:srgbClr>
            </a:outerShdw>
          </a:effectLst>
        </a:effectStyle>
        <a:effectStyle>
          <a:effectLst>
            <a:outerShdw blurRad="190500" dist="57150" dir="5400000">
              <a:srgbClr val="0F2E27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2026-09-22T17:59:06.4410000Z</dcterms:created>
  <dcterms:modified xsi:type="dcterms:W3CDTF">2026-09-22T17:59:06.4410000Z</dcterms:modified>
</coreProperties>
</file>