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608bac0f824e41" /><Relationship Type="http://schemas.openxmlformats.org/officeDocument/2006/relationships/extended-properties" Target="/docProps/app.xml" Id="Rb3dfc952e31e424e" /><Relationship Type="http://schemas.openxmlformats.org/officeDocument/2006/relationships/officeDocument" Target="/ppt/presentation.xml" Id="R15830e0a4e974c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29de6c49694763"/>
  </p:sldMasterIdLst>
  <p:notesMasterIdLst>
    <p:notesMasterId xmlns:r="http://schemas.openxmlformats.org/officeDocument/2006/relationships" r:id="R5762370cd41744eb"/>
  </p:notesMasterIdLst>
  <p:sldIdLst>
    <p:sldId xmlns:r="http://schemas.openxmlformats.org/officeDocument/2006/relationships" id="256" r:id="Rbb3fda786ea940ee"/>
    <p:sldId xmlns:r="http://schemas.openxmlformats.org/officeDocument/2006/relationships" id="257" r:id="R5728648dba424b03"/>
    <p:sldId xmlns:r="http://schemas.openxmlformats.org/officeDocument/2006/relationships" id="258" r:id="Rdcf098bc710c4444"/>
    <p:sldId xmlns:r="http://schemas.openxmlformats.org/officeDocument/2006/relationships" id="259" r:id="Rce0717ccd1164571"/>
    <p:sldId xmlns:r="http://schemas.openxmlformats.org/officeDocument/2006/relationships" id="260" r:id="R99496380305447c7"/>
    <p:sldId xmlns:r="http://schemas.openxmlformats.org/officeDocument/2006/relationships" id="261" r:id="R414320db258342ba"/>
    <p:sldId xmlns:r="http://schemas.openxmlformats.org/officeDocument/2006/relationships" id="262" r:id="Rc5aa59211e26461c"/>
    <p:sldId xmlns:r="http://schemas.openxmlformats.org/officeDocument/2006/relationships" id="263" r:id="Re2429b8df24d4f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4e36b70aa24387" /><Relationship Type="http://schemas.openxmlformats.org/officeDocument/2006/relationships/slideMaster" Target="/ppt/slideMasters/slideMaster1.xml" Id="Ra029de6c49694763" /><Relationship Type="http://schemas.openxmlformats.org/officeDocument/2006/relationships/notesMaster" Target="/ppt/notesMasters/notesMaster1.xml" Id="R5762370cd41744eb" /><Relationship Type="http://schemas.openxmlformats.org/officeDocument/2006/relationships/presProps" Target="/ppt/presProps.xml" Id="Ra8727433bbb14eee" /><Relationship Type="http://schemas.openxmlformats.org/officeDocument/2006/relationships/tableStyles" Target="/ppt/tableStyles.xml" Id="R6ee7b9dfc5ba4797" /><Relationship Type="http://schemas.openxmlformats.org/officeDocument/2006/relationships/slide" Target="/ppt/slides/slide1.xml" Id="Rbb3fda786ea940ee" /><Relationship Type="http://schemas.openxmlformats.org/officeDocument/2006/relationships/slide" Target="/ppt/slides/slide2.xml" Id="R5728648dba424b03" /><Relationship Type="http://schemas.openxmlformats.org/officeDocument/2006/relationships/slide" Target="/ppt/slides/slide3.xml" Id="Rdcf098bc710c4444" /><Relationship Type="http://schemas.openxmlformats.org/officeDocument/2006/relationships/slide" Target="/ppt/slides/slide4.xml" Id="Rce0717ccd1164571" /><Relationship Type="http://schemas.openxmlformats.org/officeDocument/2006/relationships/slide" Target="/ppt/slides/slide5.xml" Id="R99496380305447c7" /><Relationship Type="http://schemas.openxmlformats.org/officeDocument/2006/relationships/slide" Target="/ppt/slides/slide6.xml" Id="R414320db258342ba" /><Relationship Type="http://schemas.openxmlformats.org/officeDocument/2006/relationships/slide" Target="/ppt/slides/slide7.xml" Id="Rc5aa59211e26461c" /><Relationship Type="http://schemas.openxmlformats.org/officeDocument/2006/relationships/slide" Target="/ppt/slides/slide8.xml" Id="Re2429b8df24d4f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d1a749da1b45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a22c24378b4d19" /><Relationship Type="http://schemas.openxmlformats.org/officeDocument/2006/relationships/notesMaster" Target="/ppt/notesMasters/notesMaster1.xml" Id="R2c3295f21b2240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113b5e4980464b" /><Relationship Type="http://schemas.openxmlformats.org/officeDocument/2006/relationships/notesMaster" Target="/ppt/notesMasters/notesMaster1.xml" Id="Rcb94a4203ea141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0d7e3882e74092" /><Relationship Type="http://schemas.openxmlformats.org/officeDocument/2006/relationships/notesMaster" Target="/ppt/notesMasters/notesMaster1.xml" Id="R4d4ba64d5b9f4d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46cabeafc54876" /><Relationship Type="http://schemas.openxmlformats.org/officeDocument/2006/relationships/notesMaster" Target="/ppt/notesMasters/notesMaster1.xml" Id="Re10d1bae752245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d076868b2c4ab8" /><Relationship Type="http://schemas.openxmlformats.org/officeDocument/2006/relationships/notesMaster" Target="/ppt/notesMasters/notesMaster1.xml" Id="Ra2f1a3d4851d46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35bfc8737d4f21" /><Relationship Type="http://schemas.openxmlformats.org/officeDocument/2006/relationships/notesMaster" Target="/ppt/notesMasters/notesMaster1.xml" Id="Rd94891f8a64145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5799f24b82477f" /><Relationship Type="http://schemas.openxmlformats.org/officeDocument/2006/relationships/notesMaster" Target="/ppt/notesMasters/notesMaster1.xml" Id="R9321bc8273624d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35ca6353fe4439" /><Relationship Type="http://schemas.openxmlformats.org/officeDocument/2006/relationships/notesMaster" Target="/ppt/notesMasters/notesMaster1.xml" Id="R11da4664b84342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3926b3ad6c4b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04349331484064" /><Relationship Type="http://schemas.openxmlformats.org/officeDocument/2006/relationships/slideLayout" Target="/ppt/slideLayouts/slideLayout1.xml" Id="R1fe254e4822842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e254e4822842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8dd668d28408d" /><Relationship Type="http://schemas.openxmlformats.org/officeDocument/2006/relationships/notesSlide" Target="/ppt/notesSlides/notesSlide1.xml" Id="Re9bb25db543d44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c8f7847844d6f" /><Relationship Type="http://schemas.openxmlformats.org/officeDocument/2006/relationships/notesSlide" Target="/ppt/notesSlides/notesSlide2.xml" Id="R56e0e93a98994f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4c1fe20bd4c14" /><Relationship Type="http://schemas.openxmlformats.org/officeDocument/2006/relationships/notesSlide" Target="/ppt/notesSlides/notesSlide3.xml" Id="R4276f79d66cf40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eb0afe0744c6d" /><Relationship Type="http://schemas.openxmlformats.org/officeDocument/2006/relationships/notesSlide" Target="/ppt/notesSlides/notesSlide4.xml" Id="Rc8a5164bacfe4c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827f4b13848c4" /><Relationship Type="http://schemas.openxmlformats.org/officeDocument/2006/relationships/notesSlide" Target="/ppt/notesSlides/notesSlide5.xml" Id="R7cc27b3ddfb443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e391c6b4447bf" /><Relationship Type="http://schemas.openxmlformats.org/officeDocument/2006/relationships/notesSlide" Target="/ppt/notesSlides/notesSlide6.xml" Id="Red03799603304ac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a885c3af684521" /><Relationship Type="http://schemas.openxmlformats.org/officeDocument/2006/relationships/notesSlide" Target="/ppt/notesSlides/notesSlide7.xml" Id="R2f5a2a45700a48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cb0d012a6437c" /><Relationship Type="http://schemas.openxmlformats.org/officeDocument/2006/relationships/notesSlide" Target="/ppt/notesSlides/notesSlide8.xml" Id="R138e5d34c2424f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読 書 会 の は じ め 方">
            <a:extLst xmlns:a="http://schemas.openxmlformats.org/drawingml/2006/main">
              <a:ext uri="{FF2B5EF4-FFF2-40B4-BE49-F238E27FC236}">
                <a16:creationId xmlns:a16="http://schemas.microsoft.com/office/drawing/2014/main" id="{89E21643-7800-4F27-92E4-E06DFF58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952500" cy="609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読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書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会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の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は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じ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め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8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方</a:t>
            </a:r>
          </a:p>
        </p:txBody>
      </p:sp>
      <p:sp>
        <p:nvSpPr>
          <p:cNvPr id="2" name="準 備 か ら 当 日 の 対 話 ま で">
            <a:extLst xmlns:a="http://schemas.openxmlformats.org/drawingml/2006/main">
              <a:ext uri="{FF2B5EF4-FFF2-40B4-BE49-F238E27FC236}">
                <a16:creationId xmlns:a16="http://schemas.microsoft.com/office/drawing/2014/main" id="{AAB2D9D7-1C31-4E67-8012-403F35C9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609600"/>
            <a:ext cx="32385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準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備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か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ら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当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日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の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対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話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ま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1F3A5F"/>
                </a:solidFill>
                <a:latin typeface="Yu Mincho"/>
                <a:ea typeface="Yu Mincho"/>
                <a:cs typeface="Yu Mincho"/>
              </a:rPr>
              <a:t>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1AADAB-3245-4B5D-9245-465A9D49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676900"/>
            <a:ext cx="476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藍">
            <a:extLst xmlns:a="http://schemas.openxmlformats.org/drawingml/2006/main">
              <a:ext uri="{FF2B5EF4-FFF2-40B4-BE49-F238E27FC236}">
                <a16:creationId xmlns:a16="http://schemas.microsoft.com/office/drawing/2014/main" id="{8A9DE690-95D0-4492-8094-1FD760D5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8167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75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藍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BE55D964-3AE8-42E7-9635-D6CB545B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58674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4A557F-1B59-4B54-8C08-CEBC6BAD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381125"/>
            <a:ext cx="4476750" cy="447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3A5F"/>
          </a:solidFill>
          <a:ln xmlns:a="http://schemas.openxmlformats.org/drawingml/2006/main" w="0">
            <a:noFill/>
          </a:ln>
        </p:spPr>
      </p:sp>
      <p:sp>
        <p:nvSpPr>
          <p:cNvPr id="7" name="本 を 選 ぶ">
            <a:extLst xmlns:a="http://schemas.openxmlformats.org/drawingml/2006/main">
              <a:ext uri="{FF2B5EF4-FFF2-40B4-BE49-F238E27FC236}">
                <a16:creationId xmlns:a16="http://schemas.microsoft.com/office/drawing/2014/main" id="{DD14E97B-8B3F-4D66-9EB3-72881FE5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381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本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を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選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ぶ</a:t>
            </a:r>
          </a:p>
        </p:txBody>
      </p:sp>
      <p:sp>
        <p:nvSpPr>
          <p:cNvPr id="8" name="人 を 招 く">
            <a:extLst xmlns:a="http://schemas.openxmlformats.org/drawingml/2006/main">
              <a:ext uri="{FF2B5EF4-FFF2-40B4-BE49-F238E27FC236}">
                <a16:creationId xmlns:a16="http://schemas.microsoft.com/office/drawing/2014/main" id="{CF5BAE4D-2503-4BC5-A3F0-D50B04D9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571750"/>
            <a:ext cx="381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人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を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招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く</a:t>
            </a:r>
          </a:p>
        </p:txBody>
      </p:sp>
      <p:sp>
        <p:nvSpPr>
          <p:cNvPr id="9" name="対 話 す る">
            <a:extLst xmlns:a="http://schemas.openxmlformats.org/drawingml/2006/main">
              <a:ext uri="{FF2B5EF4-FFF2-40B4-BE49-F238E27FC236}">
                <a16:creationId xmlns:a16="http://schemas.microsoft.com/office/drawing/2014/main" id="{40940A3F-C84B-4F35-ACA7-BA805E6A4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571750"/>
            <a:ext cx="381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対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話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す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E98C1-E539-4C99-80F1-491DAF55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6096000"/>
            <a:ext cx="76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2452D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670303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C97E48-0FB5-4A1A-9A6A-692D5284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2" name="読 書 会 を つ く る 3 つ の 要 素">
            <a:extLst xmlns:a="http://schemas.openxmlformats.org/drawingml/2006/main">
              <a:ext uri="{FF2B5EF4-FFF2-40B4-BE49-F238E27FC236}">
                <a16:creationId xmlns:a16="http://schemas.microsoft.com/office/drawing/2014/main" id="{F322AA04-E3A3-45BD-B1F0-1A706058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読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書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会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を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つ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く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る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3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つ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の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要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CF836-F5EF-42C2-8FCE-C265BF61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2">
            <a:extLst xmlns:a="http://schemas.openxmlformats.org/drawingml/2006/main">
              <a:ext uri="{FF2B5EF4-FFF2-40B4-BE49-F238E27FC236}">
                <a16:creationId xmlns:a16="http://schemas.microsoft.com/office/drawing/2014/main" id="{84A2CB53-90C5-4BCA-86F5-DB9BC109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2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217D63DB-D18D-4E1D-AE7D-F37E13F5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読書会">
            <a:extLst xmlns:a="http://schemas.openxmlformats.org/drawingml/2006/main">
              <a:ext uri="{FF2B5EF4-FFF2-40B4-BE49-F238E27FC236}">
                <a16:creationId xmlns:a16="http://schemas.microsoft.com/office/drawing/2014/main" id="{5075CE52-25BF-4BE3-8E3B-391232E8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54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読書会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B4714-3A05-412F-9561-387BC7B9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619500" y="33337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5B3290-3733-4A3C-9542-2409A85B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1905000"/>
            <a:ext cx="0" cy="2857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A9782-DF43-4A19-8228-16215486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1905000"/>
            <a:ext cx="57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560931-53DE-478A-93C9-9C0773F0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1857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1" name="本">
            <a:extLst xmlns:a="http://schemas.openxmlformats.org/drawingml/2006/main">
              <a:ext uri="{FF2B5EF4-FFF2-40B4-BE49-F238E27FC236}">
                <a16:creationId xmlns:a16="http://schemas.microsoft.com/office/drawing/2014/main" id="{6F484349-8C7E-4EE5-8F7C-E750C6E5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581150"/>
            <a:ext cx="152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本</a:t>
            </a:r>
          </a:p>
        </p:txBody>
      </p:sp>
      <p:sp>
        <p:nvSpPr>
          <p:cNvPr id="12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D6DF2295-A7E9-476B-B1EF-26C35268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7526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rPr>
              <a:t>共通の話題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DE595F-2279-4724-86D9-AA1A91B5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3333750"/>
            <a:ext cx="57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AAEEFD-53A6-4CA0-BA4C-C12AB00D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2861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5" name="人">
            <a:extLst xmlns:a="http://schemas.openxmlformats.org/drawingml/2006/main">
              <a:ext uri="{FF2B5EF4-FFF2-40B4-BE49-F238E27FC236}">
                <a16:creationId xmlns:a16="http://schemas.microsoft.com/office/drawing/2014/main" id="{B0C41972-9235-4EDF-95DA-F4E19313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09900"/>
            <a:ext cx="152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人</a:t>
            </a:r>
          </a:p>
        </p:txBody>
      </p:sp>
      <p:sp>
        <p:nvSpPr>
          <p:cNvPr id="16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52541572-420B-4D8E-B5D5-37B70AFC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18135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rPr>
              <a:t>異なる読み方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42C1D-B101-4FC0-99CB-9FC085D8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4762500"/>
            <a:ext cx="57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3A7E7A-6F4C-47EF-B5C7-0A8CDDC3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4714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9" name="問い">
            <a:extLst xmlns:a="http://schemas.openxmlformats.org/drawingml/2006/main">
              <a:ext uri="{FF2B5EF4-FFF2-40B4-BE49-F238E27FC236}">
                <a16:creationId xmlns:a16="http://schemas.microsoft.com/office/drawing/2014/main" id="{1D81CB23-74DC-4F1B-81D5-58709600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38650"/>
            <a:ext cx="152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問い</a:t>
            </a:r>
          </a:p>
        </p:txBody>
      </p:sp>
      <p:sp>
        <p:nvSpPr>
          <p:cNvPr id="20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8B2B39C9-ADB8-425F-AD7C-8171ECCF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6101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rPr>
              <a:t>対話のきっかけ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0061C0-B07F-4F3A-9E74-8A372839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6900"/>
            <a:ext cx="571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22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4464495A-AD7C-4E76-9595-90127C04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6197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415331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D863FE-2E91-4A69-8BD8-ECD62781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2" name="主 催 者 と 参 加 者 の 役 割">
            <a:extLst xmlns:a="http://schemas.openxmlformats.org/drawingml/2006/main">
              <a:ext uri="{FF2B5EF4-FFF2-40B4-BE49-F238E27FC236}">
                <a16:creationId xmlns:a16="http://schemas.microsoft.com/office/drawing/2014/main" id="{B7F9185B-5214-4F73-B16F-BE9011D6E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主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催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者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と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参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加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者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の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役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ED29D-E961-4B12-A32F-01F4CD6B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3">
            <a:extLst xmlns:a="http://schemas.openxmlformats.org/drawingml/2006/main">
              <a:ext uri="{FF2B5EF4-FFF2-40B4-BE49-F238E27FC236}">
                <a16:creationId xmlns:a16="http://schemas.microsoft.com/office/drawing/2014/main" id="{0548F03C-E481-4FB2-8ADE-EE1C2829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3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F7E4B0EB-A7FB-4B76-801A-10A66759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開 催 前">
            <a:extLst xmlns:a="http://schemas.openxmlformats.org/drawingml/2006/main">
              <a:ext uri="{FF2B5EF4-FFF2-40B4-BE49-F238E27FC236}">
                <a16:creationId xmlns:a16="http://schemas.microsoft.com/office/drawing/2014/main" id="{EAB1CD28-A64E-4422-869E-00E05FAA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857250"/>
            <a:ext cx="28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開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催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前</a:t>
            </a:r>
          </a:p>
        </p:txBody>
      </p:sp>
      <p:sp>
        <p:nvSpPr>
          <p:cNvPr id="7" name="当 日">
            <a:extLst xmlns:a="http://schemas.openxmlformats.org/drawingml/2006/main">
              <a:ext uri="{FF2B5EF4-FFF2-40B4-BE49-F238E27FC236}">
                <a16:creationId xmlns:a16="http://schemas.microsoft.com/office/drawing/2014/main" id="{0ACC7C9F-930E-4810-AF24-38D99343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857250"/>
            <a:ext cx="28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当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日</a:t>
            </a:r>
          </a:p>
        </p:txBody>
      </p:sp>
      <p:sp>
        <p:nvSpPr>
          <p:cNvPr id="8" name="終 了 後">
            <a:extLst xmlns:a="http://schemas.openxmlformats.org/drawingml/2006/main">
              <a:ext uri="{FF2B5EF4-FFF2-40B4-BE49-F238E27FC236}">
                <a16:creationId xmlns:a16="http://schemas.microsoft.com/office/drawing/2014/main" id="{8D4C9E15-48E6-4966-B8EA-1B36BDBE3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857250"/>
            <a:ext cx="28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終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了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D8A25-D28E-4EB9-8196-1EA8E57D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0002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22623-765D-431F-837F-466C8D13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571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1" name="主催者">
            <a:extLst xmlns:a="http://schemas.openxmlformats.org/drawingml/2006/main">
              <a:ext uri="{FF2B5EF4-FFF2-40B4-BE49-F238E27FC236}">
                <a16:creationId xmlns:a16="http://schemas.microsoft.com/office/drawing/2014/main" id="{E81C9451-775D-410A-909F-1B75857A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主催者</a:t>
            </a:r>
          </a:p>
        </p:txBody>
      </p:sp>
      <p:sp>
        <p:nvSpPr>
          <p:cNvPr id="12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013D8010-9D7E-4E6B-A627-5EB43E6B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32410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本と日程を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案内</a:t>
            </a:r>
          </a:p>
        </p:txBody>
      </p:sp>
      <p:sp>
        <p:nvSpPr>
          <p:cNvPr id="13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8D3A3531-CFEF-4C38-AF50-5F5B53D9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32410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順番と時間を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調整</a:t>
            </a:r>
          </a:p>
        </p:txBody>
      </p:sp>
      <p:sp>
        <p:nvSpPr>
          <p:cNvPr id="14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E8759AF2-1C1E-4581-B621-FB223BD8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2410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次回の候補を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まとめる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38BF6-0943-425D-A975-411BC2F4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7147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9146FE-4A35-40C7-BC24-A78B6CC6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571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7" name="参加者">
            <a:extLst xmlns:a="http://schemas.openxmlformats.org/drawingml/2006/main">
              <a:ext uri="{FF2B5EF4-FFF2-40B4-BE49-F238E27FC236}">
                <a16:creationId xmlns:a16="http://schemas.microsoft.com/office/drawing/2014/main" id="{C4622A06-0885-4240-823B-91544EE3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9575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参加者</a:t>
            </a:r>
          </a:p>
        </p:txBody>
      </p:sp>
      <p:sp>
        <p:nvSpPr>
          <p:cNvPr id="18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6A2F0C2B-64AE-407E-910E-9C057D1A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13385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気になった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箇所を選ぶ</a:t>
            </a:r>
          </a:p>
        </p:txBody>
      </p:sp>
      <p:sp>
        <p:nvSpPr>
          <p:cNvPr id="19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F7DDF2CD-7E48-4EE0-9691-82A45657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13385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感想を話して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聞く</a:t>
            </a:r>
          </a:p>
        </p:txBody>
      </p:sp>
      <p:sp>
        <p:nvSpPr>
          <p:cNvPr id="20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AEA3FA1C-F4CA-4264-9534-971B8D04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3385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持ち帰ることを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2A2A2A"/>
                </a:solidFill>
                <a:latin typeface="Yu Mincho"/>
                <a:ea typeface="Yu Mincho"/>
                <a:cs typeface="Yu Mincho"/>
              </a:rPr>
              <a:t>メモ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BA0D06-49EE-4FB4-BEFF-16404E2A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5245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606310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2751B4-2CE4-46ED-8875-39EB7FA5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2" name="本 の 選 び 方">
            <a:extLst xmlns:a="http://schemas.openxmlformats.org/drawingml/2006/main">
              <a:ext uri="{FF2B5EF4-FFF2-40B4-BE49-F238E27FC236}">
                <a16:creationId xmlns:a16="http://schemas.microsoft.com/office/drawing/2014/main" id="{7564B658-B337-440D-8030-C6301D710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本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の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選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び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74E11-6DF7-4A35-BA16-62C4B099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4">
            <a:extLst xmlns:a="http://schemas.openxmlformats.org/drawingml/2006/main">
              <a:ext uri="{FF2B5EF4-FFF2-40B4-BE49-F238E27FC236}">
                <a16:creationId xmlns:a16="http://schemas.microsoft.com/office/drawing/2014/main" id="{40C95A42-4D7E-45FA-9264-321ACBDF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4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81E3AB02-FFB0-43F1-B3AC-6C27D3CF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A5765C-2026-4AD2-AE34-3FD99AC9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4287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F3A5F"/>
            </a:solidFill>
            <a:prstDash val="solid"/>
          </a:ln>
        </p:spPr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762000" y="1447800"/>
          <a:ext xmlns:a="http://schemas.openxmlformats.org/drawingml/2006/main" cx="9525000" cy="39243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095500"/>
                <a:gridCol w="3714750"/>
                <a:gridCol w="3714750"/>
              </a:tblGrid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観点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同じ本を読む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好きな本を持ち寄る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</a:tr>
              <a:tr h="11049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話題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一冊の内容を深く話す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いろいろな本を知る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11049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事前の準備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共通の一冊を読んでおく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紹介したい一冊を選ぶ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11049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向いているとき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同じ場面の解釈を聞きたい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次に読む本を探したい</a:t>
                      </a:r>
                    </a:p>
                  </a:txBody>
                  <a:tcPr marL="7620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BE014B-926B-450D-90FF-4380EA97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81650"/>
            <a:ext cx="571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9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90F09B1F-4A36-4767-85C9-61560E4E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5245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会の目的に合わせて、形式を選ぶ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2102030231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152A44"/>
            </a:gs>
            <a:gs pos="100000">
              <a:srgbClr val="1F3A5F"/>
            </a:gs>
          </a:gsLst>
          <a:lin ang="60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89CE874-16BD-48B7-AE34-CE48A86C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578"/>
            </a:solidFill>
            <a:prstDash val="solid"/>
          </a:ln>
        </p:spPr>
      </p:sp>
      <p:sp>
        <p:nvSpPr>
          <p:cNvPr id="2" name="6 0 分 の 進 行 例">
            <a:extLst xmlns:a="http://schemas.openxmlformats.org/drawingml/2006/main">
              <a:ext uri="{FF2B5EF4-FFF2-40B4-BE49-F238E27FC236}">
                <a16:creationId xmlns:a16="http://schemas.microsoft.com/office/drawing/2014/main" id="{08493B89-945E-4AB3-8FEB-9B505A30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6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0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分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の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進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行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DA55CF-CFFD-4EE9-B528-EC13658C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5">
            <a:extLst xmlns:a="http://schemas.openxmlformats.org/drawingml/2006/main">
              <a:ext uri="{FF2B5EF4-FFF2-40B4-BE49-F238E27FC236}">
                <a16:creationId xmlns:a16="http://schemas.microsoft.com/office/drawing/2014/main" id="{5F7F406A-3DB1-4FAF-96ED-9304001F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5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839CD8A8-A62D-4F15-BBC1-4EFA871F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DD61D-C0FC-45CF-AB14-71B2D08F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0005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F11DD4-587E-45C8-93CA-BE95C5EA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0576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6DC57-D622-42B2-A370-0E1FE895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848100"/>
            <a:ext cx="0" cy="152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9" name="紹 介">
            <a:extLst xmlns:a="http://schemas.openxmlformats.org/drawingml/2006/main">
              <a:ext uri="{FF2B5EF4-FFF2-40B4-BE49-F238E27FC236}">
                <a16:creationId xmlns:a16="http://schemas.microsoft.com/office/drawing/2014/main" id="{964ACA85-ADC5-4D1C-AD18-434FE995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428750"/>
            <a:ext cx="28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紹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介</a:t>
            </a:r>
          </a:p>
        </p:txBody>
      </p:sp>
      <p:sp>
        <p:nvSpPr>
          <p:cNvPr id="10" name="10">
            <a:extLst xmlns:a="http://schemas.openxmlformats.org/drawingml/2006/main">
              <a:ext uri="{FF2B5EF4-FFF2-40B4-BE49-F238E27FC236}">
                <a16:creationId xmlns:a16="http://schemas.microsoft.com/office/drawing/2014/main" id="{7D68BE29-BD0E-4447-8911-DD96E1B0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19400"/>
            <a:ext cx="1016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51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10</a:t>
            </a:r>
          </a:p>
        </p:txBody>
      </p:sp>
      <p:sp>
        <p:nvSpPr>
          <p:cNvPr id="11" name="分">
            <a:extLst xmlns:a="http://schemas.openxmlformats.org/drawingml/2006/main">
              <a:ext uri="{FF2B5EF4-FFF2-40B4-BE49-F238E27FC236}">
                <a16:creationId xmlns:a16="http://schemas.microsoft.com/office/drawing/2014/main" id="{F4BAB1C4-88CE-4026-A036-33A67BE43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238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分</a:t>
            </a:r>
          </a:p>
        </p:txBody>
      </p:sp>
      <p:sp>
        <p:nvSpPr>
          <p:cNvPr id="12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F4DA4A02-54F8-452D-91D4-5B6EBD6A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43400"/>
            <a:ext cx="1358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名前と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参加した理由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BB45B8-AA00-4479-8A21-C936A4EA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349500" y="3848100"/>
            <a:ext cx="0" cy="152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14" name="感 想">
            <a:extLst xmlns:a="http://schemas.openxmlformats.org/drawingml/2006/main">
              <a:ext uri="{FF2B5EF4-FFF2-40B4-BE49-F238E27FC236}">
                <a16:creationId xmlns:a16="http://schemas.microsoft.com/office/drawing/2014/main" id="{56DCABD9-6638-4399-ACDD-45F0FBDD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1900" y="1428750"/>
            <a:ext cx="28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感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想</a:t>
            </a:r>
          </a:p>
        </p:txBody>
      </p:sp>
      <p:sp>
        <p:nvSpPr>
          <p:cNvPr id="15" name="15">
            <a:extLst xmlns:a="http://schemas.openxmlformats.org/drawingml/2006/main">
              <a:ext uri="{FF2B5EF4-FFF2-40B4-BE49-F238E27FC236}">
                <a16:creationId xmlns:a16="http://schemas.microsoft.com/office/drawing/2014/main" id="{E4B06AF2-6C07-4C83-ABAF-23321F27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0" y="2819400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51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15</a:t>
            </a:r>
          </a:p>
        </p:txBody>
      </p:sp>
      <p:sp>
        <p:nvSpPr>
          <p:cNvPr id="16" name="分">
            <a:extLst xmlns:a="http://schemas.openxmlformats.org/drawingml/2006/main">
              <a:ext uri="{FF2B5EF4-FFF2-40B4-BE49-F238E27FC236}">
                <a16:creationId xmlns:a16="http://schemas.microsoft.com/office/drawing/2014/main" id="{6C27F72B-869F-4302-93E3-F76C5DCA5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3950" y="3238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分</a:t>
            </a:r>
          </a:p>
        </p:txBody>
      </p:sp>
      <p:sp>
        <p:nvSpPr>
          <p:cNvPr id="17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C1EE88D4-CCFE-4DDB-B437-8ACE59654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1900" y="4343400"/>
            <a:ext cx="21526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気になった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箇所を共有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360267-6467-467A-A408-2BC11B37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30750" y="3848100"/>
            <a:ext cx="0" cy="152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19" name="対 話">
            <a:extLst xmlns:a="http://schemas.openxmlformats.org/drawingml/2006/main">
              <a:ext uri="{FF2B5EF4-FFF2-40B4-BE49-F238E27FC236}">
                <a16:creationId xmlns:a16="http://schemas.microsoft.com/office/drawing/2014/main" id="{447EBADF-F201-48BE-8467-60B34014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150" y="1428750"/>
            <a:ext cx="28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対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話</a:t>
            </a:r>
          </a:p>
        </p:txBody>
      </p:sp>
      <p:sp>
        <p:nvSpPr>
          <p:cNvPr id="20" name="25">
            <a:extLst xmlns:a="http://schemas.openxmlformats.org/drawingml/2006/main">
              <a:ext uri="{FF2B5EF4-FFF2-40B4-BE49-F238E27FC236}">
                <a16:creationId xmlns:a16="http://schemas.microsoft.com/office/drawing/2014/main" id="{4FA3B09C-7821-49E8-A30D-23418BDB0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2250" y="2819400"/>
            <a:ext cx="339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0" i="0">
                <a:solidFill>
                  <a:srgbClr val="F0B7A9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5100" b="0" i="0">
                <a:solidFill>
                  <a:srgbClr val="F0B7A9"/>
                </a:solidFill>
                <a:latin typeface="Yu Mincho Demibold"/>
                <a:ea typeface="Yu Mincho Demibold"/>
                <a:cs typeface="Yu Mincho Demibold"/>
              </a:rPr>
              <a:t>25</a:t>
            </a:r>
          </a:p>
        </p:txBody>
      </p:sp>
      <p:sp>
        <p:nvSpPr>
          <p:cNvPr id="21" name="分">
            <a:extLst xmlns:a="http://schemas.openxmlformats.org/drawingml/2006/main">
              <a:ext uri="{FF2B5EF4-FFF2-40B4-BE49-F238E27FC236}">
                <a16:creationId xmlns:a16="http://schemas.microsoft.com/office/drawing/2014/main" id="{C6A9CC67-C7BC-45A0-B2D3-18FE2C3E1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5200" y="3238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61F0FA-6021-4D06-AAAA-61650423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0750" y="4133850"/>
            <a:ext cx="396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23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25C77C4D-94DF-4588-8456-2689D417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150" y="4343400"/>
            <a:ext cx="3740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ほかの読み方を聞く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451DD9-F153-468A-AAFA-2FF7B981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699500" y="3848100"/>
            <a:ext cx="0" cy="152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25" name="振 り 返 り">
            <a:extLst xmlns:a="http://schemas.openxmlformats.org/drawingml/2006/main">
              <a:ext uri="{FF2B5EF4-FFF2-40B4-BE49-F238E27FC236}">
                <a16:creationId xmlns:a16="http://schemas.microsoft.com/office/drawing/2014/main" id="{B8CBA001-EBA4-40C8-9784-7E37BB97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900" y="1428750"/>
            <a:ext cx="28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振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り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返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り</a:t>
            </a:r>
          </a:p>
        </p:txBody>
      </p:sp>
      <p:sp>
        <p:nvSpPr>
          <p:cNvPr id="26" name="10">
            <a:extLst xmlns:a="http://schemas.openxmlformats.org/drawingml/2006/main">
              <a:ext uri="{FF2B5EF4-FFF2-40B4-BE49-F238E27FC236}">
                <a16:creationId xmlns:a16="http://schemas.microsoft.com/office/drawing/2014/main" id="{EB32D838-A13B-4501-B450-BC84B414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1000" y="2819400"/>
            <a:ext cx="1016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510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10</a:t>
            </a:r>
          </a:p>
        </p:txBody>
      </p:sp>
      <p:sp>
        <p:nvSpPr>
          <p:cNvPr id="27" name="分">
            <a:extLst xmlns:a="http://schemas.openxmlformats.org/drawingml/2006/main">
              <a:ext uri="{FF2B5EF4-FFF2-40B4-BE49-F238E27FC236}">
                <a16:creationId xmlns:a16="http://schemas.microsoft.com/office/drawing/2014/main" id="{E47496C1-1B94-4F38-852F-59075568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3950" y="32385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500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分</a:t>
            </a:r>
          </a:p>
        </p:txBody>
      </p:sp>
      <p:sp>
        <p:nvSpPr>
          <p:cNvPr id="28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FE1D3A2F-A3AF-4FCE-B3E3-31AE9874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900" y="4343400"/>
            <a:ext cx="1358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持ち帰ることを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4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一言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B7CC2D5-DCC5-4B37-9375-26FE9B8B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287000" y="3848100"/>
            <a:ext cx="0" cy="152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E8DA"/>
            </a:solidFill>
            <a:prstDash val="solid"/>
          </a:ln>
        </p:spPr>
      </p:sp>
      <p:sp>
        <p:nvSpPr>
          <p:cNvPr id="30" name="時間配分は一例です　合計60分">
            <a:extLst xmlns:a="http://schemas.openxmlformats.org/drawingml/2006/main">
              <a:ext uri="{FF2B5EF4-FFF2-40B4-BE49-F238E27FC236}">
                <a16:creationId xmlns:a16="http://schemas.microsoft.com/office/drawing/2014/main" id="{66ECFC8D-27D7-410E-B4BC-75B94682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112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時間配分は一例です　合計60分</a:t>
            </a:r>
          </a:p>
        </p:txBody>
      </p:sp>
    </p:spTree>
    <p:extLst>
      <p:ext uri="{BB962C8B-B14F-4D97-AF65-F5344CB8AC3E}">
        <p14:creationId xmlns:p14="http://schemas.microsoft.com/office/powerpoint/2010/main" val="1357912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67427-9D89-4D35-8AB6-9A349116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2" name="目 的 か ら 形 式 を 選 ぶ">
            <a:extLst xmlns:a="http://schemas.openxmlformats.org/drawingml/2006/main">
              <a:ext uri="{FF2B5EF4-FFF2-40B4-BE49-F238E27FC236}">
                <a16:creationId xmlns:a16="http://schemas.microsoft.com/office/drawing/2014/main" id="{15428686-D7F2-4268-91EC-17F2766A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目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的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か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ら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形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式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を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選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45C3F6-A4E6-489B-8F95-4BF37B79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6">
            <a:extLst xmlns:a="http://schemas.openxmlformats.org/drawingml/2006/main">
              <a:ext uri="{FF2B5EF4-FFF2-40B4-BE49-F238E27FC236}">
                <a16:creationId xmlns:a16="http://schemas.microsoft.com/office/drawing/2014/main" id="{F975DBF5-59AA-4BED-8A58-C956A668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6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CB21F98B-0800-4209-9E40-0D1D7EAF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6519A75E-910D-4776-83D8-A8301FF9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7640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9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何を持ち帰りたい？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82E18D-C4A4-455C-9DD4-BF46EF07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" y="2571750"/>
            <a:ext cx="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7A3044-91D1-43AE-9841-5559FE52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" y="323850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4E694C-C26A-41C2-9913-5E8A51EA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" y="3238500"/>
            <a:ext cx="0" cy="571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14B0E6-1F9E-48AB-B4DE-042D9E65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7909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1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4248FFCF-AD8C-4CE4-89AE-9556615A4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71475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425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一冊を深く読む視点</a:t>
            </a:r>
          </a:p>
        </p:txBody>
      </p:sp>
      <p:sp>
        <p:nvSpPr>
          <p:cNvPr id="12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1D7FEAB9-D731-4A4E-8C71-79C437D4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95750"/>
            <a:ext cx="457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同じ本を読む形式</a:t>
            </a:r>
          </a:p>
        </p:txBody>
      </p:sp>
      <p:sp>
        <p:nvSpPr>
          <p:cNvPr id="13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17028960-3381-4E82-8EB7-A5C79D47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8196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rPr>
              <a:t>共通の場面について話す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02CD4A-CB11-4BD9-A6FB-ECCADEF8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409700" y="5334000"/>
            <a:ext cx="381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D85D26-CBC6-41EF-B3F4-C0FC731E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477000" y="3238500"/>
            <a:ext cx="0" cy="571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3A5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85FE07-87EC-41A2-A3B2-5ECDE979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7909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7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E364665A-2656-48E0-A90C-0A682BF1A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71475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425" b="0" i="0">
                <a:solidFill>
                  <a:srgbClr val="1F3A5F"/>
                </a:solidFill>
                <a:latin typeface="Yu Mincho Demibold"/>
                <a:ea typeface="Yu Mincho Demibold"/>
                <a:cs typeface="Yu Mincho Demibold"/>
              </a:rPr>
              <a:t>次に読む本の候補</a:t>
            </a:r>
          </a:p>
        </p:txBody>
      </p:sp>
      <p:sp>
        <p:nvSpPr>
          <p:cNvPr id="18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9B8D349A-33C5-44FD-801D-A999AE4A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095750"/>
            <a:ext cx="457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3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本を持ち寄る形式</a:t>
            </a:r>
          </a:p>
        </p:txBody>
      </p:sp>
      <p:sp>
        <p:nvSpPr>
          <p:cNvPr id="19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9C87A4E1-629F-4F75-AA11-9B02E0E0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8196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6F6B62"/>
                </a:solidFill>
                <a:latin typeface="Yu Mincho"/>
                <a:ea typeface="Yu Mincho"/>
                <a:cs typeface="Yu Mincho"/>
              </a:rPr>
              <a:t>一人ずつ本を紹介する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96ACF7-5976-4F07-BCE5-BAE88F92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743700" y="5334000"/>
            <a:ext cx="381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74061521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152A44"/>
            </a:gs>
            <a:gs pos="100000">
              <a:srgbClr val="1F3A5F"/>
            </a:gs>
          </a:gsLst>
          <a:lin ang="60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57C77A-8C21-46C0-AF62-B0E4239A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578"/>
            </a:solidFill>
            <a:prstDash val="solid"/>
          </a:ln>
        </p:spPr>
      </p:sp>
      <p:sp>
        <p:nvSpPr>
          <p:cNvPr id="2" name="対 話 で 大 切 に す る こ と">
            <a:extLst xmlns:a="http://schemas.openxmlformats.org/drawingml/2006/main">
              <a:ext uri="{FF2B5EF4-FFF2-40B4-BE49-F238E27FC236}">
                <a16:creationId xmlns:a16="http://schemas.microsoft.com/office/drawing/2014/main" id="{238727EA-D0E8-48BA-AB54-E0C3B7CE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対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話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で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大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切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に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す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る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こ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2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9F5C0-FFD7-432F-9447-14F7C007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7">
            <a:extLst xmlns:a="http://schemas.openxmlformats.org/drawingml/2006/main">
              <a:ext uri="{FF2B5EF4-FFF2-40B4-BE49-F238E27FC236}">
                <a16:creationId xmlns:a16="http://schemas.microsoft.com/office/drawing/2014/main" id="{AEEC8142-8529-4522-8498-4D7EBD00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7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DA4E3495-C426-4B30-A028-E0465945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AEB9C8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AEB9C8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感 想 が 違 っ て も ︑">
            <a:extLst xmlns:a="http://schemas.openxmlformats.org/drawingml/2006/main">
              <a:ext uri="{FF2B5EF4-FFF2-40B4-BE49-F238E27FC236}">
                <a16:creationId xmlns:a16="http://schemas.microsoft.com/office/drawing/2014/main" id="{C748520B-A6A7-4E29-950C-110B7820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762000"/>
            <a:ext cx="1047750" cy="552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感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想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が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違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っ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て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も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︑</a:t>
            </a:r>
          </a:p>
        </p:txBody>
      </p:sp>
      <p:sp>
        <p:nvSpPr>
          <p:cNvPr id="7" name="そ の ま ま 聞 く">
            <a:extLst xmlns:a="http://schemas.openxmlformats.org/drawingml/2006/main">
              <a:ext uri="{FF2B5EF4-FFF2-40B4-BE49-F238E27FC236}">
                <a16:creationId xmlns:a16="http://schemas.microsoft.com/office/drawing/2014/main" id="{F21DB49E-12A8-4D81-AFB9-BDE22FC0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762000"/>
            <a:ext cx="1047750" cy="552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そ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の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ま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ま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聞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く</a:t>
            </a:r>
          </a:p>
        </p:txBody>
      </p:sp>
      <p:sp>
        <p:nvSpPr>
          <p:cNvPr id="8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D1DE3A37-B5FB-4500-AC34-962C29EC0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287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F0B7A9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125" b="0" i="0">
                <a:solidFill>
                  <a:srgbClr val="F0B7A9"/>
                </a:solidFill>
                <a:latin typeface="Yu Mincho Demibold"/>
                <a:ea typeface="Yu Mincho Demibold"/>
                <a:cs typeface="Yu Mincho Demibold"/>
              </a:rPr>
              <a:t>声かけ例</a:t>
            </a:r>
          </a:p>
        </p:txBody>
      </p:sp>
      <p:sp>
        <p:nvSpPr>
          <p:cNvPr id="9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3B6C0231-CAF2-415A-9B39-C31B8D1E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6690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180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そんな読み方もあるんですね。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119B7A-B407-4581-AD4C-C9FFC45C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24790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578"/>
            </a:solidFill>
            <a:prstDash val="solid"/>
          </a:ln>
        </p:spPr>
      </p:sp>
      <p:sp>
        <p:nvSpPr>
          <p:cNvPr id="11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DD9C5C25-D345-46E9-8489-324EA494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336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EFE8DA"/>
                </a:solidFill>
                <a:latin typeface="Yu Mincho"/>
                <a:ea typeface="Yu Mincho"/>
                <a:cs typeface="Yu Mincho"/>
              </a:defRPr>
            </a:pPr>
            <a:r>
              <a:rPr sz="1800" b="0" i="0">
                <a:solidFill>
                  <a:srgbClr val="EFE8DA"/>
                </a:solidFill>
                <a:latin typeface="Yu Mincho"/>
                <a:ea typeface="Yu Mincho"/>
                <a:cs typeface="Yu Mincho"/>
              </a:rPr>
              <a:t>どの場面でそう感じましたか？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61E0F-5F6F-4B21-BC22-9DDF7954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9146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57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1DAF9-FEB5-4441-B704-43EBF96C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76650"/>
            <a:ext cx="571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14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AA23019A-1F57-47DB-94F4-92893E2B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1950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EFE8DA"/>
                </a:solidFill>
                <a:latin typeface="Yu Mincho Demibold"/>
                <a:ea typeface="Yu Mincho Demibold"/>
                <a:cs typeface="Yu Mincho Demibold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20432434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0E727F-481F-4AA7-BC2D-CB01D9CA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591800" y="685800"/>
            <a:ext cx="0" cy="5486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0C0"/>
            </a:solidFill>
            <a:prstDash val="solid"/>
          </a:ln>
        </p:spPr>
      </p:sp>
      <p:sp>
        <p:nvSpPr>
          <p:cNvPr id="2" name="開 催 前 の チ ェ ッ ク">
            <a:extLst xmlns:a="http://schemas.openxmlformats.org/drawingml/2006/main">
              <a:ext uri="{FF2B5EF4-FFF2-40B4-BE49-F238E27FC236}">
                <a16:creationId xmlns:a16="http://schemas.microsoft.com/office/drawing/2014/main" id="{8D78F01A-C09E-4EA8-A30C-441C47CE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85800"/>
            <a:ext cx="571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開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催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前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の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チ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ェ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ッ</a:t>
            </a:r>
          </a:p>
          <a:p xmlns:a="http://schemas.openxmlformats.org/drawingml/2006/main">
            <a:pPr algn="ctr">
              <a:lnSpc>
                <a:spcPct val="100000"/>
              </a:lnSpc>
              <a:buNone/>
              <a:def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70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9DA41-772C-4D6F-A309-9DEFABD2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753100"/>
            <a:ext cx="419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4" name="8">
            <a:extLst xmlns:a="http://schemas.openxmlformats.org/drawingml/2006/main">
              <a:ext uri="{FF2B5EF4-FFF2-40B4-BE49-F238E27FC236}">
                <a16:creationId xmlns:a16="http://schemas.microsoft.com/office/drawing/2014/main" id="{8EB17F6B-CC68-4268-9F20-A6E02232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5845302"/>
            <a:ext cx="419100" cy="251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86" b="0" i="0">
                <a:solidFill>
                  <a:srgbClr val="FFFFFF"/>
                </a:solidFill>
                <a:latin typeface="Yu Mincho Demibold"/>
                <a:ea typeface="Yu Mincho Demibold"/>
                <a:cs typeface="Yu Mincho Demibold"/>
              </a:rPr>
              <a:t>8</a:t>
            </a:r>
          </a:p>
        </p:txBody>
      </p:sp>
      <p:sp>
        <p:nvSpPr>
          <p:cNvPr id="5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AA8E7FCD-FD4C-4052-BF65-5353D638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defRPr>
            </a:pPr>
            <a:r>
              <a:rPr sz="975" b="0" i="0">
                <a:solidFill>
                  <a:srgbClr val="8F8B82"/>
                </a:solidFill>
                <a:latin typeface="Yu Mincho"/>
                <a:ea typeface="Yu Mincho"/>
                <a:cs typeface="Yu Mincho"/>
              </a:rPr>
              <a:t>AI那須LIFE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972B07-1ACA-4035-A117-5855D1D7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4287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F3A5F"/>
            </a:solidFill>
            <a:prstDash val="solid"/>
          </a:ln>
        </p:spPr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762000" y="1447800"/>
          <a:ext xmlns:a="http://schemas.openxmlformats.org/drawingml/2006/main" cx="9525000" cy="37909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6477000"/>
                <a:gridCol w="1143000"/>
              </a:tblGrid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確認すること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決めておく内容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目的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何を話したいか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本・テーマ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同じ本か、持ち寄りか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日時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開始時刻と終了時刻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場所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会場または接続先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参加方法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申込み方法と人数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8D0C0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F3A5F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進行役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当日の担当者</a:t>
                      </a:r>
                    </a:p>
                  </a:txBody>
                  <a:tcPr marL="762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A2A2A"/>
                          </a:solidFill>
                          <a:latin typeface="Yu Mincho"/>
                          <a:ea typeface="Yu Mincho"/>
                          <a:cs typeface="Yu Mincho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3A5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CA9D0D-6C21-4BF6-9515-12406043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6900"/>
            <a:ext cx="571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52D"/>
          </a:solidFill>
          <a:ln xmlns:a="http://schemas.openxmlformats.org/drawingml/2006/main" w="0">
            <a:noFill/>
          </a:ln>
        </p:spPr>
      </p:sp>
      <p:sp>
        <p:nvSpPr>
          <p:cNvPr id="9" name="まず、本・日時・場所を決める">
            <a:extLst xmlns:a="http://schemas.openxmlformats.org/drawingml/2006/main">
              <a:ext uri="{FF2B5EF4-FFF2-40B4-BE49-F238E27FC236}">
                <a16:creationId xmlns:a16="http://schemas.microsoft.com/office/drawing/2014/main" id="{2E7AA70B-8D05-4B5A-B84C-E779743D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6197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2A2A2A"/>
                </a:solidFill>
                <a:latin typeface="Yu Mincho Demibold"/>
                <a:ea typeface="Yu Mincho Demibold"/>
                <a:cs typeface="Yu Mincho Demibold"/>
              </a:rPr>
              <a:t>まず、本・日時・場所を決める</a:t>
            </a:r>
          </a:p>
        </p:txBody>
      </p:sp>
    </p:spTree>
    <p:extLst>
      <p:ext uri="{BB962C8B-B14F-4D97-AF65-F5344CB8AC3E}">
        <p14:creationId xmlns:p14="http://schemas.microsoft.com/office/powerpoint/2010/main" val="18055112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2026-09-22T17:59:17.5210000Z</dcterms:created>
  <dcterms:modified xsi:type="dcterms:W3CDTF">2026-09-22T17:59:17.5210000Z</dcterms:modified>
</coreProperties>
</file>