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0c296f227744e38" /><Relationship Type="http://schemas.openxmlformats.org/officeDocument/2006/relationships/extended-properties" Target="/docProps/app.xml" Id="Ra0b68bf10a954b3a" /><Relationship Type="http://schemas.openxmlformats.org/officeDocument/2006/relationships/officeDocument" Target="/ppt/presentation.xml" Id="R6393278050cd44f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a38f2eb57b6459e"/>
  </p:sldMasterIdLst>
  <p:notesMasterIdLst>
    <p:notesMasterId xmlns:r="http://schemas.openxmlformats.org/officeDocument/2006/relationships" r:id="R68e25e23004d4ceb"/>
  </p:notesMasterIdLst>
  <p:sldIdLst>
    <p:sldId xmlns:r="http://schemas.openxmlformats.org/officeDocument/2006/relationships" id="256" r:id="R1067bb7af439486b"/>
    <p:sldId xmlns:r="http://schemas.openxmlformats.org/officeDocument/2006/relationships" id="257" r:id="R45872e99bf2a419f"/>
    <p:sldId xmlns:r="http://schemas.openxmlformats.org/officeDocument/2006/relationships" id="258" r:id="R158cbe4f5a3540cd"/>
    <p:sldId xmlns:r="http://schemas.openxmlformats.org/officeDocument/2006/relationships" id="259" r:id="Rc234e5c72b254f1a"/>
    <p:sldId xmlns:r="http://schemas.openxmlformats.org/officeDocument/2006/relationships" id="260" r:id="R304d0831c9194e63"/>
    <p:sldId xmlns:r="http://schemas.openxmlformats.org/officeDocument/2006/relationships" id="261" r:id="R25ce4543ca6a4ff5"/>
    <p:sldId xmlns:r="http://schemas.openxmlformats.org/officeDocument/2006/relationships" id="262" r:id="Rf211beb637fb4bd1"/>
    <p:sldId xmlns:r="http://schemas.openxmlformats.org/officeDocument/2006/relationships" id="263" r:id="R6e74dcbddbd44d2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caa1f9919464407" /><Relationship Type="http://schemas.openxmlformats.org/officeDocument/2006/relationships/slideMaster" Target="/ppt/slideMasters/slideMaster1.xml" Id="R0a38f2eb57b6459e" /><Relationship Type="http://schemas.openxmlformats.org/officeDocument/2006/relationships/notesMaster" Target="/ppt/notesMasters/notesMaster1.xml" Id="R68e25e23004d4ceb" /><Relationship Type="http://schemas.openxmlformats.org/officeDocument/2006/relationships/presProps" Target="/ppt/presProps.xml" Id="R8b6805e052194326" /><Relationship Type="http://schemas.openxmlformats.org/officeDocument/2006/relationships/tableStyles" Target="/ppt/tableStyles.xml" Id="Rab7c958f42c14f9f" /><Relationship Type="http://schemas.openxmlformats.org/officeDocument/2006/relationships/slide" Target="/ppt/slides/slide1.xml" Id="R1067bb7af439486b" /><Relationship Type="http://schemas.openxmlformats.org/officeDocument/2006/relationships/slide" Target="/ppt/slides/slide2.xml" Id="R45872e99bf2a419f" /><Relationship Type="http://schemas.openxmlformats.org/officeDocument/2006/relationships/slide" Target="/ppt/slides/slide3.xml" Id="R158cbe4f5a3540cd" /><Relationship Type="http://schemas.openxmlformats.org/officeDocument/2006/relationships/slide" Target="/ppt/slides/slide4.xml" Id="Rc234e5c72b254f1a" /><Relationship Type="http://schemas.openxmlformats.org/officeDocument/2006/relationships/slide" Target="/ppt/slides/slide5.xml" Id="R304d0831c9194e63" /><Relationship Type="http://schemas.openxmlformats.org/officeDocument/2006/relationships/slide" Target="/ppt/slides/slide6.xml" Id="R25ce4543ca6a4ff5" /><Relationship Type="http://schemas.openxmlformats.org/officeDocument/2006/relationships/slide" Target="/ppt/slides/slide7.xml" Id="Rf211beb637fb4bd1" /><Relationship Type="http://schemas.openxmlformats.org/officeDocument/2006/relationships/slide" Target="/ppt/slides/slide8.xml" Id="R6e74dcbddbd44d2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858afb614c249d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72ef5cfd2184efc" /><Relationship Type="http://schemas.openxmlformats.org/officeDocument/2006/relationships/notesMaster" Target="/ppt/notesMasters/notesMaster1.xml" Id="R73b13c8b985c4ab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51a9859efa64f27" /><Relationship Type="http://schemas.openxmlformats.org/officeDocument/2006/relationships/notesMaster" Target="/ppt/notesMasters/notesMaster1.xml" Id="R22514c779f4d4c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a8a298ff5aa4dca" /><Relationship Type="http://schemas.openxmlformats.org/officeDocument/2006/relationships/notesMaster" Target="/ppt/notesMasters/notesMaster1.xml" Id="Rd2f3b529270c461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b752e361fd34074" /><Relationship Type="http://schemas.openxmlformats.org/officeDocument/2006/relationships/notesMaster" Target="/ppt/notesMasters/notesMaster1.xml" Id="R18f7b46b20824e8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a9ffa7e0deb45a1" /><Relationship Type="http://schemas.openxmlformats.org/officeDocument/2006/relationships/notesMaster" Target="/ppt/notesMasters/notesMaster1.xml" Id="Rdc68686600b842a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a26af30284141b2" /><Relationship Type="http://schemas.openxmlformats.org/officeDocument/2006/relationships/notesMaster" Target="/ppt/notesMasters/notesMaster1.xml" Id="R2678427e7c6d49c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0483363f53a4dee" /><Relationship Type="http://schemas.openxmlformats.org/officeDocument/2006/relationships/notesMaster" Target="/ppt/notesMasters/notesMaster1.xml" Id="R2039a167e5744c2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6e055a6cf5749f7" /><Relationship Type="http://schemas.openxmlformats.org/officeDocument/2006/relationships/notesMaster" Target="/ppt/notesMasters/notesMaster1.xml" Id="R3b4c7f9f97a0469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ec3ffdc43f406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d2af7409e1740f5" /><Relationship Type="http://schemas.openxmlformats.org/officeDocument/2006/relationships/slideLayout" Target="/ppt/slideLayouts/slideLayout1.xml" Id="Rbcab1d0f82f5446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cab1d0f82f5446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f20b7dc3cd4dd5" /><Relationship Type="http://schemas.openxmlformats.org/officeDocument/2006/relationships/notesSlide" Target="/ppt/notesSlides/notesSlide1.xml" Id="R1db5b936eb58499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803f8276014b35" /><Relationship Type="http://schemas.openxmlformats.org/officeDocument/2006/relationships/notesSlide" Target="/ppt/notesSlides/notesSlide2.xml" Id="R6f7b0875e4224e0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129b48dbd848b9" /><Relationship Type="http://schemas.openxmlformats.org/officeDocument/2006/relationships/notesSlide" Target="/ppt/notesSlides/notesSlide3.xml" Id="R32a221f6e673487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9c14894b6145fd" /><Relationship Type="http://schemas.openxmlformats.org/officeDocument/2006/relationships/notesSlide" Target="/ppt/notesSlides/notesSlide4.xml" Id="Re82f894aa461495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3bfc5a0ce242df" /><Relationship Type="http://schemas.openxmlformats.org/officeDocument/2006/relationships/notesSlide" Target="/ppt/notesSlides/notesSlide5.xml" Id="R7c09dfda583d422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dd3cd720c14904" /><Relationship Type="http://schemas.openxmlformats.org/officeDocument/2006/relationships/notesSlide" Target="/ppt/notesSlides/notesSlide6.xml" Id="Re404d29715e84aa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53572b5e4f4bbb" /><Relationship Type="http://schemas.openxmlformats.org/officeDocument/2006/relationships/notesSlide" Target="/ppt/notesSlides/notesSlide7.xml" Id="Ra1dbafb205c141e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fe9726d6d94e04" /><Relationship Type="http://schemas.openxmlformats.org/officeDocument/2006/relationships/notesSlide" Target="/ppt/notesSlides/notesSlide8.xml" Id="R4915be89bf174e8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AI NASU LIFE  ·  PRESENTATION SERIES">
            <a:extLst xmlns:a="http://schemas.openxmlformats.org/drawingml/2006/main">
              <a:ext uri="{FF2B5EF4-FFF2-40B4-BE49-F238E27FC236}">
                <a16:creationId xmlns:a16="http://schemas.microsoft.com/office/drawing/2014/main" id="{BBE11BA1-A383-4634-B2DA-BE3B46BFA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AI NASU LIFE  ·  PRESENTATION SERIES</a:t>
            </a:r>
          </a:p>
        </p:txBody>
      </p:sp>
      <p:sp>
        <p:nvSpPr>
          <p:cNvPr id="2" name="No. 01">
            <a:extLst xmlns:a="http://schemas.openxmlformats.org/drawingml/2006/main">
              <a:ext uri="{FF2B5EF4-FFF2-40B4-BE49-F238E27FC236}">
                <a16:creationId xmlns:a16="http://schemas.microsoft.com/office/drawing/2014/main" id="{6F8A9AA2-A464-4AB5-995D-4FEAC0583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238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No. 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11AC81-BF1E-47D7-ADFB-178296E53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5715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1D1A"/>
            </a:solidFill>
            <a:prstDash val="solid"/>
          </a:ln>
        </p:spPr>
      </p:sp>
      <p:sp>
        <p:nvSpPr>
          <p:cNvPr id="4" name="A guide to starting a book club">
            <a:extLst xmlns:a="http://schemas.openxmlformats.org/drawingml/2006/main">
              <a:ext uri="{FF2B5EF4-FFF2-40B4-BE49-F238E27FC236}">
                <a16:creationId xmlns:a16="http://schemas.microsoft.com/office/drawing/2014/main" id="{55183F99-DA02-4DBA-A3A3-44801C098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42875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1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500" b="0" i="1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A guide to starting a book club</a:t>
            </a:r>
          </a:p>
        </p:txBody>
      </p:sp>
      <p:sp>
        <p:nvSpPr>
          <p:cNvPr id="5" name="読書会の はじめ方">
            <a:extLst xmlns:a="http://schemas.openxmlformats.org/drawingml/2006/main">
              <a:ext uri="{FF2B5EF4-FFF2-40B4-BE49-F238E27FC236}">
                <a16:creationId xmlns:a16="http://schemas.microsoft.com/office/drawing/2014/main" id="{98BE84F0-0F94-4CE6-B2F8-7BA71327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6096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8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78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読書会の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78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78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はじめ方</a:t>
            </a:r>
          </a:p>
        </p:txBody>
      </p:sp>
      <p:sp>
        <p:nvSpPr>
          <p:cNvPr id="6" name="準備から当日の対話まで">
            <a:extLst xmlns:a="http://schemas.openxmlformats.org/drawingml/2006/main">
              <a:ext uri="{FF2B5EF4-FFF2-40B4-BE49-F238E27FC236}">
                <a16:creationId xmlns:a16="http://schemas.microsoft.com/office/drawing/2014/main" id="{1E7C0E42-5ED6-483F-9B1B-89393F3BC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38650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準備から当日の対話まで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2FD2FD-08EB-4B39-A66F-C1D0A338A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81050" y="5048250"/>
            <a:ext cx="571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E3F9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948059-247F-4598-ADB0-90E95272C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57800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本を選ぶ</a:t>
            </a:r>
            <a:r>
              <a:rPr sz="1650" b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  ·  </a:t>
            </a:r>
            <a:r>
              <a:rPr sz="1650" b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人を招く</a:t>
            </a:r>
            <a:r>
              <a:rPr sz="1650" b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  ·  </a:t>
            </a:r>
            <a:r>
              <a:rPr sz="1650" b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対話する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CDB180-843D-47E8-ABC5-3A939EEB6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810500" y="1066800"/>
            <a:ext cx="0" cy="4953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10" name="CONTENTS">
            <a:extLst xmlns:a="http://schemas.openxmlformats.org/drawingml/2006/main">
              <a:ext uri="{FF2B5EF4-FFF2-40B4-BE49-F238E27FC236}">
                <a16:creationId xmlns:a16="http://schemas.microsoft.com/office/drawing/2014/main" id="{DF7A1CA6-6904-4FD6-8AD4-065FE29A7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1239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900" b="0" i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CONTENTS</a:t>
            </a:r>
          </a:p>
        </p:txBody>
      </p:sp>
      <p:sp>
        <p:nvSpPr>
          <p:cNvPr id="11" name="01">
            <a:extLst xmlns:a="http://schemas.openxmlformats.org/drawingml/2006/main">
              <a:ext uri="{FF2B5EF4-FFF2-40B4-BE49-F238E27FC236}">
                <a16:creationId xmlns:a16="http://schemas.microsoft.com/office/drawing/2014/main" id="{97794C54-78BA-44F4-A051-8007FE460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5240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050" b="0" i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表紙">
            <a:extLst xmlns:a="http://schemas.openxmlformats.org/drawingml/2006/main">
              <a:ext uri="{FF2B5EF4-FFF2-40B4-BE49-F238E27FC236}">
                <a16:creationId xmlns:a16="http://schemas.microsoft.com/office/drawing/2014/main" id="{714B26BC-2F0E-4840-BD65-C2F3B5E40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4859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表紙</a:t>
            </a:r>
          </a:p>
        </p:txBody>
      </p:sp>
      <p:sp>
        <p:nvSpPr>
          <p:cNvPr id="13" name="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30B1F6AF-2A84-46D9-A17B-5B5540A08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733550"/>
            <a:ext cx="2800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825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rPr>
              <a:t>読書会のはじめ方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6B0509-852A-4F9A-88DB-C3E8A5FA4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191500" y="196215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15" name="02">
            <a:extLst xmlns:a="http://schemas.openxmlformats.org/drawingml/2006/main">
              <a:ext uri="{FF2B5EF4-FFF2-40B4-BE49-F238E27FC236}">
                <a16:creationId xmlns:a16="http://schemas.microsoft.com/office/drawing/2014/main" id="{74B85600-FFF0-454C-93B6-33EFC51C1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0574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050" b="0" i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6" name="関係図">
            <a:extLst xmlns:a="http://schemas.openxmlformats.org/drawingml/2006/main">
              <a:ext uri="{FF2B5EF4-FFF2-40B4-BE49-F238E27FC236}">
                <a16:creationId xmlns:a16="http://schemas.microsoft.com/office/drawing/2014/main" id="{4DE69E99-E3B2-4E16-8239-F84EE2809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0193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関係図</a:t>
            </a:r>
          </a:p>
        </p:txBody>
      </p:sp>
      <p:sp>
        <p:nvSpPr>
          <p:cNvPr id="17" name="読書会をつくる3つの要素">
            <a:extLst xmlns:a="http://schemas.openxmlformats.org/drawingml/2006/main">
              <a:ext uri="{FF2B5EF4-FFF2-40B4-BE49-F238E27FC236}">
                <a16:creationId xmlns:a16="http://schemas.microsoft.com/office/drawing/2014/main" id="{A28086EF-2373-42B1-ABEB-834D03C96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266950"/>
            <a:ext cx="2800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825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rPr>
              <a:t>読書会をつくる3つの要素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C0E991-5FBF-4578-96E7-A4A333C55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191500" y="249555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19" name="03">
            <a:extLst xmlns:a="http://schemas.openxmlformats.org/drawingml/2006/main">
              <a:ext uri="{FF2B5EF4-FFF2-40B4-BE49-F238E27FC236}">
                <a16:creationId xmlns:a16="http://schemas.microsoft.com/office/drawing/2014/main" id="{36B7C8B0-6EE5-4D70-82CA-4D324A4DF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908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050" b="0" i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0" name="役割図">
            <a:extLst xmlns:a="http://schemas.openxmlformats.org/drawingml/2006/main">
              <a:ext uri="{FF2B5EF4-FFF2-40B4-BE49-F238E27FC236}">
                <a16:creationId xmlns:a16="http://schemas.microsoft.com/office/drawing/2014/main" id="{EC1EBE3D-3403-4C90-855D-C5F3C1DA2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5527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役割図</a:t>
            </a:r>
          </a:p>
        </p:txBody>
      </p:sp>
      <p:sp>
        <p:nvSpPr>
          <p:cNvPr id="21" name="主催者と参加者の役割">
            <a:extLst xmlns:a="http://schemas.openxmlformats.org/drawingml/2006/main">
              <a:ext uri="{FF2B5EF4-FFF2-40B4-BE49-F238E27FC236}">
                <a16:creationId xmlns:a16="http://schemas.microsoft.com/office/drawing/2014/main" id="{2D5E46C9-B1E6-46D0-8210-555A77504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800350"/>
            <a:ext cx="2800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825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rPr>
              <a:t>主催者と参加者の役割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F503B5-7C23-4F6A-A01B-7DC02C424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191500" y="302895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23" name="04">
            <a:extLst xmlns:a="http://schemas.openxmlformats.org/drawingml/2006/main">
              <a:ext uri="{FF2B5EF4-FFF2-40B4-BE49-F238E27FC236}">
                <a16:creationId xmlns:a16="http://schemas.microsoft.com/office/drawing/2014/main" id="{558492C4-BBED-4866-A2B7-A8FF827CD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1242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050" b="0" i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24" name="比較表">
            <a:extLst xmlns:a="http://schemas.openxmlformats.org/drawingml/2006/main">
              <a:ext uri="{FF2B5EF4-FFF2-40B4-BE49-F238E27FC236}">
                <a16:creationId xmlns:a16="http://schemas.microsoft.com/office/drawing/2014/main" id="{1D7E761B-F8FD-4EEE-BC75-16A6433B9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0861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比較表</a:t>
            </a:r>
          </a:p>
        </p:txBody>
      </p:sp>
      <p:sp>
        <p:nvSpPr>
          <p:cNvPr id="25" name="本の選び方">
            <a:extLst xmlns:a="http://schemas.openxmlformats.org/drawingml/2006/main">
              <a:ext uri="{FF2B5EF4-FFF2-40B4-BE49-F238E27FC236}">
                <a16:creationId xmlns:a16="http://schemas.microsoft.com/office/drawing/2014/main" id="{03F5115C-7706-42A8-B214-D5381EEE7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333750"/>
            <a:ext cx="2800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825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rPr>
              <a:t>本の選び方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EA395C5-6273-4F68-B2C9-054165996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191500" y="356235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27" name="05">
            <a:extLst xmlns:a="http://schemas.openxmlformats.org/drawingml/2006/main">
              <a:ext uri="{FF2B5EF4-FFF2-40B4-BE49-F238E27FC236}">
                <a16:creationId xmlns:a16="http://schemas.microsoft.com/office/drawing/2014/main" id="{A0E528C2-02A3-489C-8B13-A269DB455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576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050" b="0" i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05</a:t>
            </a:r>
          </a:p>
        </p:txBody>
      </p:sp>
      <p:sp>
        <p:nvSpPr>
          <p:cNvPr id="28" name="進行図">
            <a:extLst xmlns:a="http://schemas.openxmlformats.org/drawingml/2006/main">
              <a:ext uri="{FF2B5EF4-FFF2-40B4-BE49-F238E27FC236}">
                <a16:creationId xmlns:a16="http://schemas.microsoft.com/office/drawing/2014/main" id="{18906721-3F91-4506-92B8-1C3A73797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6195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進行図</a:t>
            </a:r>
          </a:p>
        </p:txBody>
      </p:sp>
      <p:sp>
        <p:nvSpPr>
          <p:cNvPr id="29" name="60分の進行例">
            <a:extLst xmlns:a="http://schemas.openxmlformats.org/drawingml/2006/main">
              <a:ext uri="{FF2B5EF4-FFF2-40B4-BE49-F238E27FC236}">
                <a16:creationId xmlns:a16="http://schemas.microsoft.com/office/drawing/2014/main" id="{688D0DEB-A80C-48C0-8B45-C140DDA68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867150"/>
            <a:ext cx="2800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825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rPr>
              <a:t>60分の進行例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7635220-A084-4C2D-B0A8-514170DF1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191500" y="409575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31" name="06">
            <a:extLst xmlns:a="http://schemas.openxmlformats.org/drawingml/2006/main">
              <a:ext uri="{FF2B5EF4-FFF2-40B4-BE49-F238E27FC236}">
                <a16:creationId xmlns:a16="http://schemas.microsoft.com/office/drawing/2014/main" id="{8AEBE63D-D4E2-48EF-A879-E122B83F1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1910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050" b="0" i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06</a:t>
            </a:r>
          </a:p>
        </p:txBody>
      </p:sp>
      <p:sp>
        <p:nvSpPr>
          <p:cNvPr id="32" name="選び方">
            <a:extLst xmlns:a="http://schemas.openxmlformats.org/drawingml/2006/main">
              <a:ext uri="{FF2B5EF4-FFF2-40B4-BE49-F238E27FC236}">
                <a16:creationId xmlns:a16="http://schemas.microsoft.com/office/drawing/2014/main" id="{C59710F4-DE7C-4463-A337-4B2CE677B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1529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選び方</a:t>
            </a:r>
          </a:p>
        </p:txBody>
      </p:sp>
      <p:sp>
        <p:nvSpPr>
          <p:cNvPr id="33" name="目的から形式を選ぶ">
            <a:extLst xmlns:a="http://schemas.openxmlformats.org/drawingml/2006/main">
              <a:ext uri="{FF2B5EF4-FFF2-40B4-BE49-F238E27FC236}">
                <a16:creationId xmlns:a16="http://schemas.microsoft.com/office/drawing/2014/main" id="{97047822-0D0D-4FB6-9290-357B051B0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400550"/>
            <a:ext cx="2800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825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rPr>
              <a:t>目的から形式を選ぶ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25285E7-59FF-4162-AD6C-2E2561A85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191500" y="462915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35" name="07">
            <a:extLst xmlns:a="http://schemas.openxmlformats.org/drawingml/2006/main">
              <a:ext uri="{FF2B5EF4-FFF2-40B4-BE49-F238E27FC236}">
                <a16:creationId xmlns:a16="http://schemas.microsoft.com/office/drawing/2014/main" id="{46E0F9E7-9123-4626-B1C7-20B628AED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7244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050" b="0" i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07</a:t>
            </a:r>
          </a:p>
        </p:txBody>
      </p:sp>
      <p:sp>
        <p:nvSpPr>
          <p:cNvPr id="36" name="強調">
            <a:extLst xmlns:a="http://schemas.openxmlformats.org/drawingml/2006/main">
              <a:ext uri="{FF2B5EF4-FFF2-40B4-BE49-F238E27FC236}">
                <a16:creationId xmlns:a16="http://schemas.microsoft.com/office/drawing/2014/main" id="{933109C7-428B-41A1-A249-6E5BB8F4C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6863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強調</a:t>
            </a:r>
          </a:p>
        </p:txBody>
      </p:sp>
      <p:sp>
        <p:nvSpPr>
          <p:cNvPr id="37" name="対話で大切にすること">
            <a:extLst xmlns:a="http://schemas.openxmlformats.org/drawingml/2006/main">
              <a:ext uri="{FF2B5EF4-FFF2-40B4-BE49-F238E27FC236}">
                <a16:creationId xmlns:a16="http://schemas.microsoft.com/office/drawing/2014/main" id="{1C3B9EDD-6C9E-4746-B433-6D52300BD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933950"/>
            <a:ext cx="2800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825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rPr>
              <a:t>対話で大切にすること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7BF1FB5-18A1-4808-850A-3279166AE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191500" y="516255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39" name="08">
            <a:extLst xmlns:a="http://schemas.openxmlformats.org/drawingml/2006/main">
              <a:ext uri="{FF2B5EF4-FFF2-40B4-BE49-F238E27FC236}">
                <a16:creationId xmlns:a16="http://schemas.microsoft.com/office/drawing/2014/main" id="{5BE9EA45-E5A7-4F30-A019-336187B94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2578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050" b="0" i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08</a:t>
            </a:r>
          </a:p>
        </p:txBody>
      </p:sp>
      <p:sp>
        <p:nvSpPr>
          <p:cNvPr id="40" name="準備表">
            <a:extLst xmlns:a="http://schemas.openxmlformats.org/drawingml/2006/main">
              <a:ext uri="{FF2B5EF4-FFF2-40B4-BE49-F238E27FC236}">
                <a16:creationId xmlns:a16="http://schemas.microsoft.com/office/drawing/2014/main" id="{33AC44A3-6549-467E-9C65-977E2EF95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52197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準備表</a:t>
            </a:r>
          </a:p>
        </p:txBody>
      </p:sp>
      <p:sp>
        <p:nvSpPr>
          <p:cNvPr id="41" name="開催前のチェック">
            <a:extLst xmlns:a="http://schemas.openxmlformats.org/drawingml/2006/main">
              <a:ext uri="{FF2B5EF4-FFF2-40B4-BE49-F238E27FC236}">
                <a16:creationId xmlns:a16="http://schemas.microsoft.com/office/drawing/2014/main" id="{C038C79B-28FE-4BD4-8112-E22FFEA2E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5467350"/>
            <a:ext cx="28003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825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rPr>
              <a:t>開催前のチェック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E251C5C-BFE0-4546-A51A-0521B2D85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191500" y="5695950"/>
            <a:ext cx="323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43" name="— 1 —">
            <a:extLst xmlns:a="http://schemas.openxmlformats.org/drawingml/2006/main">
              <a:ext uri="{FF2B5EF4-FFF2-40B4-BE49-F238E27FC236}">
                <a16:creationId xmlns:a16="http://schemas.microsoft.com/office/drawing/2014/main" id="{3053CEF8-64CF-4AD1-B015-AA35ECFC5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4008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1050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— 1 —</a:t>
            </a:r>
          </a:p>
        </p:txBody>
      </p:sp>
    </p:spTree>
    <p:extLst>
      <p:ext uri="{BB962C8B-B14F-4D97-AF65-F5344CB8AC3E}">
        <p14:creationId xmlns:p14="http://schemas.microsoft.com/office/powerpoint/2010/main" val="6539030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READING CIRCLE  ·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140142E6-D581-4A11-A01F-DF2A6F6C5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READING CIRCLE  ·  読書会のはじめ方</a:t>
            </a:r>
          </a:p>
        </p:txBody>
      </p:sp>
      <p:sp>
        <p:nvSpPr>
          <p:cNvPr id="2" name="No. 02">
            <a:extLst xmlns:a="http://schemas.openxmlformats.org/drawingml/2006/main">
              <a:ext uri="{FF2B5EF4-FFF2-40B4-BE49-F238E27FC236}">
                <a16:creationId xmlns:a16="http://schemas.microsoft.com/office/drawing/2014/main" id="{07FA0503-4A79-4995-8255-2A46169D0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238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No. 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FB7225-95A4-4B1C-876E-CEC57EEFE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5715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1D1A"/>
            </a:solidFill>
            <a:prstDash val="solid"/>
          </a:ln>
        </p:spPr>
      </p:sp>
      <p:sp>
        <p:nvSpPr>
          <p:cNvPr id="4" name="— 2 —">
            <a:extLst xmlns:a="http://schemas.openxmlformats.org/drawingml/2006/main">
              <a:ext uri="{FF2B5EF4-FFF2-40B4-BE49-F238E27FC236}">
                <a16:creationId xmlns:a16="http://schemas.microsoft.com/office/drawing/2014/main" id="{BCBD3F48-F767-4844-A015-7D780D73A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4008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1050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— 2 —</a:t>
            </a:r>
          </a:p>
        </p:txBody>
      </p:sp>
      <p:sp>
        <p:nvSpPr>
          <p:cNvPr id="5" name="読書会をつくる 3つの要素">
            <a:extLst xmlns:a="http://schemas.openxmlformats.org/drawingml/2006/main">
              <a:ext uri="{FF2B5EF4-FFF2-40B4-BE49-F238E27FC236}">
                <a16:creationId xmlns:a16="http://schemas.microsoft.com/office/drawing/2014/main" id="{4E426952-A78A-4500-8A1B-2DF7402F2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066800"/>
            <a:ext cx="2857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8000"/>
              </a:lnSpc>
              <a:buNone/>
              <a:def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読書会をつくる</a:t>
            </a:r>
          </a:p>
          <a:p xmlns:a="http://schemas.openxmlformats.org/drawingml/2006/main">
            <a:pPr algn="l">
              <a:lnSpc>
                <a:spcPct val="128000"/>
              </a:lnSpc>
              <a:buNone/>
              <a:def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3つの要素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FB11D3-BB32-40CB-A497-C9371AE66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714750" y="1066800"/>
            <a:ext cx="0" cy="4953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7" name="Three elements">
            <a:extLst xmlns:a="http://schemas.openxmlformats.org/drawingml/2006/main">
              <a:ext uri="{FF2B5EF4-FFF2-40B4-BE49-F238E27FC236}">
                <a16:creationId xmlns:a16="http://schemas.microsoft.com/office/drawing/2014/main" id="{5A0EFD9A-FC85-4550-A33F-9FE893CD3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432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1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125" b="0" i="1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Three elements</a:t>
            </a:r>
          </a:p>
        </p:txBody>
      </p:sp>
      <p:sp>
        <p:nvSpPr>
          <p:cNvPr id="8" name="I">
            <a:extLst xmlns:a="http://schemas.openxmlformats.org/drawingml/2006/main">
              <a:ext uri="{FF2B5EF4-FFF2-40B4-BE49-F238E27FC236}">
                <a16:creationId xmlns:a16="http://schemas.microsoft.com/office/drawing/2014/main" id="{3A5A8D74-8016-49BF-87C3-2E04CB717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3144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800" b="0" i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I</a:t>
            </a:r>
          </a:p>
        </p:txBody>
      </p:sp>
      <p:sp>
        <p:nvSpPr>
          <p:cNvPr id="9" name="本">
            <a:extLst xmlns:a="http://schemas.openxmlformats.org/drawingml/2006/main">
              <a:ext uri="{FF2B5EF4-FFF2-40B4-BE49-F238E27FC236}">
                <a16:creationId xmlns:a16="http://schemas.microsoft.com/office/drawing/2014/main" id="{ADD6E13D-8018-4EA6-B529-9F5258FBD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143000"/>
            <a:ext cx="190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4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本</a:t>
            </a:r>
          </a:p>
        </p:txBody>
      </p:sp>
      <p:sp>
        <p:nvSpPr>
          <p:cNvPr id="10" name="共通の話題">
            <a:extLst xmlns:a="http://schemas.openxmlformats.org/drawingml/2006/main">
              <a:ext uri="{FF2B5EF4-FFF2-40B4-BE49-F238E27FC236}">
                <a16:creationId xmlns:a16="http://schemas.microsoft.com/office/drawing/2014/main" id="{83A39170-ED8E-42D2-B296-F98DE5CF3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37160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共通の話題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D73750-5AD1-4C76-88A0-672AFF762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095750" y="2152650"/>
            <a:ext cx="7334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12" name="II">
            <a:extLst xmlns:a="http://schemas.openxmlformats.org/drawingml/2006/main">
              <a:ext uri="{FF2B5EF4-FFF2-40B4-BE49-F238E27FC236}">
                <a16:creationId xmlns:a16="http://schemas.microsoft.com/office/drawing/2014/main" id="{45D2D494-8249-4CDF-BDC8-27D548077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4955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800" b="0" i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II</a:t>
            </a:r>
          </a:p>
        </p:txBody>
      </p:sp>
      <p:sp>
        <p:nvSpPr>
          <p:cNvPr id="13" name="人">
            <a:extLst xmlns:a="http://schemas.openxmlformats.org/drawingml/2006/main">
              <a:ext uri="{FF2B5EF4-FFF2-40B4-BE49-F238E27FC236}">
                <a16:creationId xmlns:a16="http://schemas.microsoft.com/office/drawing/2014/main" id="{62951A5F-7911-4580-820F-4E77812B3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324100"/>
            <a:ext cx="190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4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人</a:t>
            </a:r>
          </a:p>
        </p:txBody>
      </p:sp>
      <p:sp>
        <p:nvSpPr>
          <p:cNvPr id="14" name="異なる読み方">
            <a:extLst xmlns:a="http://schemas.openxmlformats.org/drawingml/2006/main">
              <a:ext uri="{FF2B5EF4-FFF2-40B4-BE49-F238E27FC236}">
                <a16:creationId xmlns:a16="http://schemas.microsoft.com/office/drawing/2014/main" id="{7510AD58-6E0E-4F8B-85E4-B7E221DE9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55270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異なる読み方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87FAD6-CE7A-4C60-B5F8-C80E003FB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095750" y="3333750"/>
            <a:ext cx="7334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16" name="III">
            <a:extLst xmlns:a="http://schemas.openxmlformats.org/drawingml/2006/main">
              <a:ext uri="{FF2B5EF4-FFF2-40B4-BE49-F238E27FC236}">
                <a16:creationId xmlns:a16="http://schemas.microsoft.com/office/drawing/2014/main" id="{1753DF40-A8FA-4F65-AB74-0A783C393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6766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800" b="0" i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III</a:t>
            </a:r>
          </a:p>
        </p:txBody>
      </p:sp>
      <p:sp>
        <p:nvSpPr>
          <p:cNvPr id="17" name="問い">
            <a:extLst xmlns:a="http://schemas.openxmlformats.org/drawingml/2006/main">
              <a:ext uri="{FF2B5EF4-FFF2-40B4-BE49-F238E27FC236}">
                <a16:creationId xmlns:a16="http://schemas.microsoft.com/office/drawing/2014/main" id="{6B70F359-9ECB-4DA1-8618-28C910DB3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505200"/>
            <a:ext cx="190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45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問い</a:t>
            </a:r>
          </a:p>
        </p:txBody>
      </p:sp>
      <p:sp>
        <p:nvSpPr>
          <p:cNvPr id="18" name="対話のきっかけ">
            <a:extLst xmlns:a="http://schemas.openxmlformats.org/drawingml/2006/main">
              <a:ext uri="{FF2B5EF4-FFF2-40B4-BE49-F238E27FC236}">
                <a16:creationId xmlns:a16="http://schemas.microsoft.com/office/drawing/2014/main" id="{D3932535-1A61-4413-B39D-917E17B5E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73380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対話のきっかけ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38B12A-3BA6-4B6F-AD6D-2F4EAC1A3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095750" y="4514850"/>
            <a:ext cx="7334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20" name="“">
            <a:extLst xmlns:a="http://schemas.openxmlformats.org/drawingml/2006/main">
              <a:ext uri="{FF2B5EF4-FFF2-40B4-BE49-F238E27FC236}">
                <a16:creationId xmlns:a16="http://schemas.microsoft.com/office/drawing/2014/main" id="{2FE41960-0E78-4D80-8333-FDB1D1A69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819650"/>
            <a:ext cx="571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750" b="0" i="0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6750" b="0" i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“</a:t>
            </a:r>
          </a:p>
        </p:txBody>
      </p:sp>
      <p:sp>
        <p:nvSpPr>
          <p:cNvPr id="21" name="読書会">
            <a:extLst xmlns:a="http://schemas.openxmlformats.org/drawingml/2006/main">
              <a:ext uri="{FF2B5EF4-FFF2-40B4-BE49-F238E27FC236}">
                <a16:creationId xmlns:a16="http://schemas.microsoft.com/office/drawing/2014/main" id="{97A73E1B-CBDA-43F2-870C-CDDACDB7F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876800"/>
            <a:ext cx="190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 i="0">
                <a:solidFill>
                  <a:srgbClr val="1E3F9E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000" b="0" i="0">
                <a:solidFill>
                  <a:srgbClr val="1E3F9E"/>
                </a:solidFill>
                <a:latin typeface="Yu Mincho Demibold"/>
                <a:ea typeface="Yu Mincho Demibold"/>
                <a:cs typeface="Yu Mincho Demibold"/>
              </a:rPr>
              <a:t>読書会</a:t>
            </a:r>
          </a:p>
        </p:txBody>
      </p:sp>
      <p:sp>
        <p:nvSpPr>
          <p:cNvPr id="22" name="本を囲み、それぞれの読み方を持ち寄る">
            <a:extLst xmlns:a="http://schemas.openxmlformats.org/drawingml/2006/main">
              <a:ext uri="{FF2B5EF4-FFF2-40B4-BE49-F238E27FC236}">
                <a16:creationId xmlns:a16="http://schemas.microsoft.com/office/drawing/2014/main" id="{D8BB0FC9-B25A-4114-A91D-D7CEEF32B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467350"/>
            <a:ext cx="666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95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本を囲み、それぞれの読み方を持ち寄る</a:t>
            </a:r>
          </a:p>
        </p:txBody>
      </p:sp>
    </p:spTree>
    <p:extLst>
      <p:ext uri="{BB962C8B-B14F-4D97-AF65-F5344CB8AC3E}">
        <p14:creationId xmlns:p14="http://schemas.microsoft.com/office/powerpoint/2010/main" val="7841095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READING CIRCLE  ·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C8AA12E9-79EE-41F9-9EB7-9A916C4E6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READING CIRCLE  ·  読書会のはじめ方</a:t>
            </a:r>
          </a:p>
        </p:txBody>
      </p:sp>
      <p:sp>
        <p:nvSpPr>
          <p:cNvPr id="2" name="No. 03">
            <a:extLst xmlns:a="http://schemas.openxmlformats.org/drawingml/2006/main">
              <a:ext uri="{FF2B5EF4-FFF2-40B4-BE49-F238E27FC236}">
                <a16:creationId xmlns:a16="http://schemas.microsoft.com/office/drawing/2014/main" id="{A128C0CC-CA09-4A6D-A615-79C8FE799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238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No. 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821283-6FB4-4DAD-96B4-DC58A7296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5715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1D1A"/>
            </a:solidFill>
            <a:prstDash val="solid"/>
          </a:ln>
        </p:spPr>
      </p:sp>
      <p:sp>
        <p:nvSpPr>
          <p:cNvPr id="4" name="— 3 —">
            <a:extLst xmlns:a="http://schemas.openxmlformats.org/drawingml/2006/main">
              <a:ext uri="{FF2B5EF4-FFF2-40B4-BE49-F238E27FC236}">
                <a16:creationId xmlns:a16="http://schemas.microsoft.com/office/drawing/2014/main" id="{B82A4495-5704-4B91-AE1A-90067999B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4008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1050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— 3 —</a:t>
            </a:r>
          </a:p>
        </p:txBody>
      </p:sp>
      <p:sp>
        <p:nvSpPr>
          <p:cNvPr id="5" name="主催者と 参加者の役割">
            <a:extLst xmlns:a="http://schemas.openxmlformats.org/drawingml/2006/main">
              <a:ext uri="{FF2B5EF4-FFF2-40B4-BE49-F238E27FC236}">
                <a16:creationId xmlns:a16="http://schemas.microsoft.com/office/drawing/2014/main" id="{718098F7-06C9-4C20-873E-AA920F92D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066800"/>
            <a:ext cx="2857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8000"/>
              </a:lnSpc>
              <a:buNone/>
              <a:def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主催者と</a:t>
            </a:r>
          </a:p>
          <a:p xmlns:a="http://schemas.openxmlformats.org/drawingml/2006/main">
            <a:pPr algn="l">
              <a:lnSpc>
                <a:spcPct val="128000"/>
              </a:lnSpc>
              <a:buNone/>
              <a:def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参加者の役割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2B4126-D261-47ED-B825-B69FC36D9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714750" y="1066800"/>
            <a:ext cx="0" cy="4953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7" name="Host &amp; participants">
            <a:extLst xmlns:a="http://schemas.openxmlformats.org/drawingml/2006/main">
              <a:ext uri="{FF2B5EF4-FFF2-40B4-BE49-F238E27FC236}">
                <a16:creationId xmlns:a16="http://schemas.microsoft.com/office/drawing/2014/main" id="{83FDABB5-5EFA-42D9-8F9D-6020FFF4E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432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1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125" b="0" i="1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Host &amp; participants</a:t>
            </a:r>
          </a:p>
        </p:txBody>
      </p:sp>
      <p:sp>
        <p:nvSpPr>
          <p:cNvPr id="8" name="BEFORE">
            <a:extLst xmlns:a="http://schemas.openxmlformats.org/drawingml/2006/main">
              <a:ext uri="{FF2B5EF4-FFF2-40B4-BE49-F238E27FC236}">
                <a16:creationId xmlns:a16="http://schemas.microsoft.com/office/drawing/2014/main" id="{7F70802B-6633-44BA-9F29-6AC4D45C4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123950"/>
            <a:ext cx="161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825" b="0" i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BEFORE</a:t>
            </a:r>
          </a:p>
        </p:txBody>
      </p:sp>
      <p:sp>
        <p:nvSpPr>
          <p:cNvPr id="9" name="開催前">
            <a:extLst xmlns:a="http://schemas.openxmlformats.org/drawingml/2006/main">
              <a:ext uri="{FF2B5EF4-FFF2-40B4-BE49-F238E27FC236}">
                <a16:creationId xmlns:a16="http://schemas.microsoft.com/office/drawing/2014/main" id="{A0D22142-D639-4949-9D75-C808B3A96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3144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8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開催前</a:t>
            </a:r>
          </a:p>
        </p:txBody>
      </p:sp>
      <p:sp>
        <p:nvSpPr>
          <p:cNvPr id="10" name="ON THE DAY">
            <a:extLst xmlns:a="http://schemas.openxmlformats.org/drawingml/2006/main">
              <a:ext uri="{FF2B5EF4-FFF2-40B4-BE49-F238E27FC236}">
                <a16:creationId xmlns:a16="http://schemas.microsoft.com/office/drawing/2014/main" id="{4E5A525D-3222-4C3E-930F-DB12AF741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123950"/>
            <a:ext cx="161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825" b="0" i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ON THE DAY</a:t>
            </a:r>
          </a:p>
        </p:txBody>
      </p:sp>
      <p:sp>
        <p:nvSpPr>
          <p:cNvPr id="11" name="当日">
            <a:extLst xmlns:a="http://schemas.openxmlformats.org/drawingml/2006/main">
              <a:ext uri="{FF2B5EF4-FFF2-40B4-BE49-F238E27FC236}">
                <a16:creationId xmlns:a16="http://schemas.microsoft.com/office/drawing/2014/main" id="{C305C267-4AA5-4982-92F5-2918BF95C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3144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8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当日</a:t>
            </a:r>
          </a:p>
        </p:txBody>
      </p:sp>
      <p:sp>
        <p:nvSpPr>
          <p:cNvPr id="12" name="AFTER">
            <a:extLst xmlns:a="http://schemas.openxmlformats.org/drawingml/2006/main">
              <a:ext uri="{FF2B5EF4-FFF2-40B4-BE49-F238E27FC236}">
                <a16:creationId xmlns:a16="http://schemas.microsoft.com/office/drawing/2014/main" id="{7383B852-AFBD-4AD8-99B8-6A80D1C21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1123950"/>
            <a:ext cx="161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825" b="0" i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AFTER</a:t>
            </a:r>
          </a:p>
        </p:txBody>
      </p:sp>
      <p:sp>
        <p:nvSpPr>
          <p:cNvPr id="13" name="終了後">
            <a:extLst xmlns:a="http://schemas.openxmlformats.org/drawingml/2006/main">
              <a:ext uri="{FF2B5EF4-FFF2-40B4-BE49-F238E27FC236}">
                <a16:creationId xmlns:a16="http://schemas.microsoft.com/office/drawing/2014/main" id="{BB02A31D-BE90-45BD-A156-DB1B53DF0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13144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8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終了後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B382B3-7199-4801-9C34-A044CEE5D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095750" y="1771650"/>
            <a:ext cx="7334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1D1A"/>
            </a:solidFill>
            <a:prstDash val="solid"/>
          </a:ln>
        </p:spPr>
      </p:sp>
      <p:sp>
        <p:nvSpPr>
          <p:cNvPr id="15" name="主催者">
            <a:extLst xmlns:a="http://schemas.openxmlformats.org/drawingml/2006/main">
              <a:ext uri="{FF2B5EF4-FFF2-40B4-BE49-F238E27FC236}">
                <a16:creationId xmlns:a16="http://schemas.microsoft.com/office/drawing/2014/main" id="{766ED7D1-7905-4961-9820-2F731C464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038350"/>
            <a:ext cx="190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 i="0">
                <a:solidFill>
                  <a:srgbClr val="1E3F9E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400" b="0" i="0">
                <a:solidFill>
                  <a:srgbClr val="1E3F9E"/>
                </a:solidFill>
                <a:latin typeface="Yu Mincho Demibold"/>
                <a:ea typeface="Yu Mincho Demibold"/>
                <a:cs typeface="Yu Mincho Demibold"/>
              </a:rPr>
              <a:t>主催者</a:t>
            </a:r>
          </a:p>
        </p:txBody>
      </p:sp>
      <p:sp>
        <p:nvSpPr>
          <p:cNvPr id="16" name="本と日程を 案内">
            <a:extLst xmlns:a="http://schemas.openxmlformats.org/drawingml/2006/main">
              <a:ext uri="{FF2B5EF4-FFF2-40B4-BE49-F238E27FC236}">
                <a16:creationId xmlns:a16="http://schemas.microsoft.com/office/drawing/2014/main" id="{8542FD8E-5213-409B-97B0-80B72E6E1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95500"/>
            <a:ext cx="1619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本と日程を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案内</a:t>
            </a:r>
          </a:p>
        </p:txBody>
      </p:sp>
      <p:sp>
        <p:nvSpPr>
          <p:cNvPr id="17" name="順番と時間を 調整">
            <a:extLst xmlns:a="http://schemas.openxmlformats.org/drawingml/2006/main">
              <a:ext uri="{FF2B5EF4-FFF2-40B4-BE49-F238E27FC236}">
                <a16:creationId xmlns:a16="http://schemas.microsoft.com/office/drawing/2014/main" id="{65395420-4031-4475-BFC7-0C99BCDE7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095500"/>
            <a:ext cx="1619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順番と時間を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調整</a:t>
            </a:r>
          </a:p>
        </p:txBody>
      </p:sp>
      <p:sp>
        <p:nvSpPr>
          <p:cNvPr id="18" name="次回の候補を まとめる">
            <a:extLst xmlns:a="http://schemas.openxmlformats.org/drawingml/2006/main">
              <a:ext uri="{FF2B5EF4-FFF2-40B4-BE49-F238E27FC236}">
                <a16:creationId xmlns:a16="http://schemas.microsoft.com/office/drawing/2014/main" id="{64760D8C-1AF6-46E4-BC2A-4F55501F1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095500"/>
            <a:ext cx="1619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次回の候補を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まとめる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C38CFC-EF3C-4CC5-9CDE-FD482CF7B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095750" y="3562350"/>
            <a:ext cx="7334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20" name="参加者">
            <a:extLst xmlns:a="http://schemas.openxmlformats.org/drawingml/2006/main">
              <a:ext uri="{FF2B5EF4-FFF2-40B4-BE49-F238E27FC236}">
                <a16:creationId xmlns:a16="http://schemas.microsoft.com/office/drawing/2014/main" id="{CF2B0A61-2587-4FB1-BC5A-C5EBBB253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943350"/>
            <a:ext cx="190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 i="0">
                <a:solidFill>
                  <a:srgbClr val="1E3F9E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2400" b="0" i="0">
                <a:solidFill>
                  <a:srgbClr val="1E3F9E"/>
                </a:solidFill>
                <a:latin typeface="Yu Mincho Demibold"/>
                <a:ea typeface="Yu Mincho Demibold"/>
                <a:cs typeface="Yu Mincho Demibold"/>
              </a:rPr>
              <a:t>参加者</a:t>
            </a:r>
          </a:p>
        </p:txBody>
      </p:sp>
      <p:sp>
        <p:nvSpPr>
          <p:cNvPr id="21" name="気になった 箇所を選ぶ">
            <a:extLst xmlns:a="http://schemas.openxmlformats.org/drawingml/2006/main">
              <a:ext uri="{FF2B5EF4-FFF2-40B4-BE49-F238E27FC236}">
                <a16:creationId xmlns:a16="http://schemas.microsoft.com/office/drawing/2014/main" id="{660F790A-F9E0-4466-8962-81EBC6072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000500"/>
            <a:ext cx="1619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気になった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箇所を選ぶ</a:t>
            </a:r>
          </a:p>
        </p:txBody>
      </p:sp>
      <p:sp>
        <p:nvSpPr>
          <p:cNvPr id="22" name="感想を話して 聞く">
            <a:extLst xmlns:a="http://schemas.openxmlformats.org/drawingml/2006/main">
              <a:ext uri="{FF2B5EF4-FFF2-40B4-BE49-F238E27FC236}">
                <a16:creationId xmlns:a16="http://schemas.microsoft.com/office/drawing/2014/main" id="{735FA7AC-A07E-4B3D-8260-AE83D45EA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000500"/>
            <a:ext cx="1619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感想を話して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聞く</a:t>
            </a:r>
          </a:p>
        </p:txBody>
      </p:sp>
      <p:sp>
        <p:nvSpPr>
          <p:cNvPr id="23" name="持ち帰ることを メモ">
            <a:extLst xmlns:a="http://schemas.openxmlformats.org/drawingml/2006/main">
              <a:ext uri="{FF2B5EF4-FFF2-40B4-BE49-F238E27FC236}">
                <a16:creationId xmlns:a16="http://schemas.microsoft.com/office/drawing/2014/main" id="{DFF47ADA-984C-4560-83FE-A83A95A1A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4000500"/>
            <a:ext cx="1619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持ち帰ることを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メモ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0FCD39A-06E2-4867-86DF-DF535D39A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095750" y="5467350"/>
            <a:ext cx="7334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1D1A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9848095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ADING CIRCLE  ·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851AAA51-9DBE-4AE2-994E-99242D43F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READING CIRCLE  ·  読書会のはじめ方</a:t>
            </a:r>
          </a:p>
        </p:txBody>
      </p:sp>
      <p:sp>
        <p:nvSpPr>
          <p:cNvPr id="2" name="No. 04">
            <a:extLst xmlns:a="http://schemas.openxmlformats.org/drawingml/2006/main">
              <a:ext uri="{FF2B5EF4-FFF2-40B4-BE49-F238E27FC236}">
                <a16:creationId xmlns:a16="http://schemas.microsoft.com/office/drawing/2014/main" id="{61DA6A8B-2C67-451D-8A60-91ABE5B67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238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No. 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98DB4E-ED49-44B8-9989-D2CF83E2C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5715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1D1A"/>
            </a:solidFill>
            <a:prstDash val="solid"/>
          </a:ln>
        </p:spPr>
      </p:sp>
      <p:sp>
        <p:nvSpPr>
          <p:cNvPr id="4" name="— 4 —">
            <a:extLst xmlns:a="http://schemas.openxmlformats.org/drawingml/2006/main">
              <a:ext uri="{FF2B5EF4-FFF2-40B4-BE49-F238E27FC236}">
                <a16:creationId xmlns:a16="http://schemas.microsoft.com/office/drawing/2014/main" id="{B2339549-BB34-405A-8586-0BD78D0CE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4008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1050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— 4 —</a:t>
            </a:r>
          </a:p>
        </p:txBody>
      </p:sp>
      <p:sp>
        <p:nvSpPr>
          <p:cNvPr id="5" name="本の選び方">
            <a:extLst xmlns:a="http://schemas.openxmlformats.org/drawingml/2006/main">
              <a:ext uri="{FF2B5EF4-FFF2-40B4-BE49-F238E27FC236}">
                <a16:creationId xmlns:a16="http://schemas.microsoft.com/office/drawing/2014/main" id="{64D192F6-E7D5-405C-9B20-19F2D1100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066800"/>
            <a:ext cx="2857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8000"/>
              </a:lnSpc>
              <a:buNone/>
              <a:def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本の選び方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8EBDB7-C11C-4234-840D-58B0B3903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714750" y="1066800"/>
            <a:ext cx="0" cy="4953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7" name="Which format?">
            <a:extLst xmlns:a="http://schemas.openxmlformats.org/drawingml/2006/main">
              <a:ext uri="{FF2B5EF4-FFF2-40B4-BE49-F238E27FC236}">
                <a16:creationId xmlns:a16="http://schemas.microsoft.com/office/drawing/2014/main" id="{9B6B268A-DC24-4002-BBE5-3995303FB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432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1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125" b="0" i="1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Which format?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F12493-AB9E-41C4-B6C3-F1DA84F18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361950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E3F9E"/>
            </a:solidFill>
            <a:prstDash val="solid"/>
          </a:ln>
        </p:spPr>
      </p:sp>
      <p:sp>
        <p:nvSpPr>
          <p:cNvPr id="9" name="会の目的に合わせて、 形式を選ぶ">
            <a:extLst xmlns:a="http://schemas.openxmlformats.org/drawingml/2006/main">
              <a:ext uri="{FF2B5EF4-FFF2-40B4-BE49-F238E27FC236}">
                <a16:creationId xmlns:a16="http://schemas.microsoft.com/office/drawing/2014/main" id="{2EBDCAC6-501A-4DB9-A615-621896896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2857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50000"/>
              </a:lnSpc>
              <a:buNone/>
              <a:defRPr sz="165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会の目的に合わせて、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65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形式を選ぶ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921E77-DC27-476A-850A-49B27C060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095750" y="1123950"/>
            <a:ext cx="7334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F1D1A"/>
            </a:solidFill>
            <a:prstDash val="solid"/>
          </a:ln>
        </p:spPr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4095750" y="1152525"/>
          <a:ext xmlns:a="http://schemas.openxmlformats.org/drawingml/2006/main" cx="7334250" cy="43815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1809750"/>
                <a:gridCol w="2762250"/>
                <a:gridCol w="2762250"/>
              </a:tblGrid>
              <a:tr h="6096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1F1D1A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観点</a:t>
                      </a:r>
                    </a:p>
                  </a:txBody>
                  <a:tcPr marL="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1D1A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1F1D1A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同じ本を読む</a:t>
                      </a:r>
                    </a:p>
                  </a:txBody>
                  <a:tcPr marL="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1D1A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1F1D1A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好きな本を持ち寄る</a:t>
                      </a:r>
                    </a:p>
                  </a:txBody>
                  <a:tcPr marL="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1D1A"/>
                      </a:solidFill>
                    </a:lnB>
                    <a:noFill/>
                  </a:tcPr>
                </a:tc>
              </a:tr>
              <a:tr h="12573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E3F9E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話題</a:t>
                      </a:r>
                    </a:p>
                  </a:txBody>
                  <a:tcPr marL="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一冊の内容を深く話す</a:t>
                      </a:r>
                    </a:p>
                  </a:txBody>
                  <a:tcPr marL="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いろいろな本を知る</a:t>
                      </a:r>
                    </a:p>
                  </a:txBody>
                  <a:tcPr marL="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</a:tr>
              <a:tr h="12573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E3F9E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事前の準備</a:t>
                      </a:r>
                    </a:p>
                  </a:txBody>
                  <a:tcPr marL="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共通の一冊を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読んでおく</a:t>
                      </a:r>
                    </a:p>
                  </a:txBody>
                  <a:tcPr marL="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紹介したい一冊を選ぶ</a:t>
                      </a:r>
                    </a:p>
                  </a:txBody>
                  <a:tcPr marL="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</a:tr>
              <a:tr h="12573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E3F9E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向いているとき</a:t>
                      </a:r>
                    </a:p>
                  </a:txBody>
                  <a:tcPr marL="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1D1A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同じ場面の解釈を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聞きたい</a:t>
                      </a:r>
                    </a:p>
                  </a:txBody>
                  <a:tcPr marL="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1D1A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次に読む本を探したい</a:t>
                      </a:r>
                    </a:p>
                  </a:txBody>
                  <a:tcPr marL="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1D1A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98245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READING CIRCLE  ·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095BA593-EB6E-4242-A447-49A511720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READING CIRCLE  ·  読書会のはじめ方</a:t>
            </a:r>
          </a:p>
        </p:txBody>
      </p:sp>
      <p:sp>
        <p:nvSpPr>
          <p:cNvPr id="2" name="No. 05">
            <a:extLst xmlns:a="http://schemas.openxmlformats.org/drawingml/2006/main">
              <a:ext uri="{FF2B5EF4-FFF2-40B4-BE49-F238E27FC236}">
                <a16:creationId xmlns:a16="http://schemas.microsoft.com/office/drawing/2014/main" id="{1665AD32-CE87-4B15-8F28-1127E415E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238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No. 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F2B398-6446-4EB7-983D-5AB2E84B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5715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1D1A"/>
            </a:solidFill>
            <a:prstDash val="solid"/>
          </a:ln>
        </p:spPr>
      </p:sp>
      <p:sp>
        <p:nvSpPr>
          <p:cNvPr id="4" name="— 5 —">
            <a:extLst xmlns:a="http://schemas.openxmlformats.org/drawingml/2006/main">
              <a:ext uri="{FF2B5EF4-FFF2-40B4-BE49-F238E27FC236}">
                <a16:creationId xmlns:a16="http://schemas.microsoft.com/office/drawing/2014/main" id="{AEEC375E-5276-4F60-8111-894DE6464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4008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1050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— 5 —</a:t>
            </a:r>
          </a:p>
        </p:txBody>
      </p:sp>
      <p:sp>
        <p:nvSpPr>
          <p:cNvPr id="5" name="60分の 進行例">
            <a:extLst xmlns:a="http://schemas.openxmlformats.org/drawingml/2006/main">
              <a:ext uri="{FF2B5EF4-FFF2-40B4-BE49-F238E27FC236}">
                <a16:creationId xmlns:a16="http://schemas.microsoft.com/office/drawing/2014/main" id="{3DB29279-9D21-4B24-8C7A-5B2A4FF58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066800"/>
            <a:ext cx="2857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8000"/>
              </a:lnSpc>
              <a:buNone/>
              <a:def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60分の</a:t>
            </a:r>
          </a:p>
          <a:p xmlns:a="http://schemas.openxmlformats.org/drawingml/2006/main">
            <a:pPr algn="l">
              <a:lnSpc>
                <a:spcPct val="128000"/>
              </a:lnSpc>
              <a:buNone/>
              <a:def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進行例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473F86-FE2A-4B7D-B16D-A504AC260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714750" y="1066800"/>
            <a:ext cx="0" cy="4953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7" name="A sixty-minute session">
            <a:extLst xmlns:a="http://schemas.openxmlformats.org/drawingml/2006/main">
              <a:ext uri="{FF2B5EF4-FFF2-40B4-BE49-F238E27FC236}">
                <a16:creationId xmlns:a16="http://schemas.microsoft.com/office/drawing/2014/main" id="{B7CD3A5E-CA5B-43C1-AAEE-0693F334E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432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1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125" b="0" i="1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A sixty-minute session</a:t>
            </a:r>
          </a:p>
        </p:txBody>
      </p:sp>
      <p:sp>
        <p:nvSpPr>
          <p:cNvPr id="8" name="時間配分は一例です 合計 60分">
            <a:extLst xmlns:a="http://schemas.openxmlformats.org/drawingml/2006/main">
              <a:ext uri="{FF2B5EF4-FFF2-40B4-BE49-F238E27FC236}">
                <a16:creationId xmlns:a16="http://schemas.microsoft.com/office/drawing/2014/main" id="{506D958D-AC09-4C08-B7CF-01FE6B77D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0"/>
            <a:ext cx="2762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50000"/>
              </a:lnSpc>
              <a:buNone/>
              <a:defRPr sz="1200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00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rPr>
              <a:t>時間配分は一例です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200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00" b="0" i="0">
                <a:solidFill>
                  <a:srgbClr val="6E6A62"/>
                </a:solidFill>
                <a:latin typeface="Yu Gothic Medium"/>
                <a:ea typeface="Yu Gothic Medium"/>
                <a:cs typeface="Yu Gothic Medium"/>
              </a:rPr>
              <a:t>合計 60分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E34259-5FE6-4849-95BF-FFF76166C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095750" y="4000500"/>
            <a:ext cx="7334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1D1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AA1DD0-63F7-4595-A760-ED6822767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952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3F9E"/>
          </a:solidFill>
          <a:ln xmlns:a="http://schemas.openxmlformats.org/drawingml/2006/main" w="0">
            <a:noFill/>
          </a:ln>
        </p:spPr>
      </p:sp>
      <p:sp>
        <p:nvSpPr>
          <p:cNvPr id="11" name="紹介">
            <a:extLst xmlns:a="http://schemas.openxmlformats.org/drawingml/2006/main">
              <a:ext uri="{FF2B5EF4-FFF2-40B4-BE49-F238E27FC236}">
                <a16:creationId xmlns:a16="http://schemas.microsoft.com/office/drawing/2014/main" id="{14857A77-2096-4D02-9B0F-CF2FC06B9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1905000"/>
            <a:ext cx="1222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8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紹介</a:t>
            </a:r>
          </a:p>
        </p:txBody>
      </p:sp>
      <p:sp>
        <p:nvSpPr>
          <p:cNvPr id="12" name="10">
            <a:extLst xmlns:a="http://schemas.openxmlformats.org/drawingml/2006/main">
              <a:ext uri="{FF2B5EF4-FFF2-40B4-BE49-F238E27FC236}">
                <a16:creationId xmlns:a16="http://schemas.microsoft.com/office/drawing/2014/main" id="{34C1E162-A0A6-4BB8-BE02-8336B954F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381250"/>
            <a:ext cx="122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6300" b="0" i="0">
                <a:solidFill>
                  <a:srgbClr val="1F1D1A"/>
                </a:solidFill>
                <a:latin typeface="Georgia"/>
                <a:ea typeface="Georgia"/>
                <a:cs typeface="Georgia"/>
              </a:defRPr>
            </a:pPr>
            <a:r>
              <a:rPr sz="6300" b="0" i="0">
                <a:solidFill>
                  <a:srgbClr val="1F1D1A"/>
                </a:solidFill>
                <a:latin typeface="Georgia"/>
                <a:ea typeface="Georgia"/>
                <a:cs typeface="Georgia"/>
              </a:rPr>
              <a:t>10</a:t>
            </a:r>
          </a:p>
        </p:txBody>
      </p:sp>
      <p:sp>
        <p:nvSpPr>
          <p:cNvPr id="13" name="min">
            <a:extLst xmlns:a="http://schemas.openxmlformats.org/drawingml/2006/main">
              <a:ext uri="{FF2B5EF4-FFF2-40B4-BE49-F238E27FC236}">
                <a16:creationId xmlns:a16="http://schemas.microsoft.com/office/drawing/2014/main" id="{64854B8C-ACDE-49FC-8083-9A87B5041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333750"/>
            <a:ext cx="1222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200" b="0" i="1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min</a:t>
            </a:r>
          </a:p>
        </p:txBody>
      </p:sp>
      <p:sp>
        <p:nvSpPr>
          <p:cNvPr id="14" name="名前と 参加した理由">
            <a:extLst xmlns:a="http://schemas.openxmlformats.org/drawingml/2006/main">
              <a:ext uri="{FF2B5EF4-FFF2-40B4-BE49-F238E27FC236}">
                <a16:creationId xmlns:a16="http://schemas.microsoft.com/office/drawing/2014/main" id="{DAB0F117-A82D-4DA8-8EF3-20D46F925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248150"/>
            <a:ext cx="11461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50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名前と</a:t>
            </a:r>
          </a:p>
          <a:p xmlns:a="http://schemas.openxmlformats.org/drawingml/2006/main">
            <a:pPr algn="l">
              <a:lnSpc>
                <a:spcPct val="145000"/>
              </a:lnSpc>
              <a:buNone/>
              <a:defRPr sz="150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参加した理由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0C18A7-5380-4468-B8F1-EB3460A7D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0500" y="3952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3F9E"/>
          </a:solidFill>
          <a:ln xmlns:a="http://schemas.openxmlformats.org/drawingml/2006/main" w="0">
            <a:noFill/>
          </a:ln>
        </p:spPr>
      </p:sp>
      <p:sp>
        <p:nvSpPr>
          <p:cNvPr id="16" name="感想">
            <a:extLst xmlns:a="http://schemas.openxmlformats.org/drawingml/2006/main">
              <a:ext uri="{FF2B5EF4-FFF2-40B4-BE49-F238E27FC236}">
                <a16:creationId xmlns:a16="http://schemas.microsoft.com/office/drawing/2014/main" id="{5DA95872-D2C4-4D3F-AD2B-1C486A5CD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7175" y="1905000"/>
            <a:ext cx="1833563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8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感想</a:t>
            </a:r>
          </a:p>
        </p:txBody>
      </p:sp>
      <p:sp>
        <p:nvSpPr>
          <p:cNvPr id="17" name="15">
            <a:extLst xmlns:a="http://schemas.openxmlformats.org/drawingml/2006/main">
              <a:ext uri="{FF2B5EF4-FFF2-40B4-BE49-F238E27FC236}">
                <a16:creationId xmlns:a16="http://schemas.microsoft.com/office/drawing/2014/main" id="{A04518A1-CFDE-44CC-B61C-A7668B7C3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8125" y="2381250"/>
            <a:ext cx="1833563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6300" b="0" i="0">
                <a:solidFill>
                  <a:srgbClr val="1F1D1A"/>
                </a:solidFill>
                <a:latin typeface="Georgia"/>
                <a:ea typeface="Georgia"/>
                <a:cs typeface="Georgia"/>
              </a:defRPr>
            </a:pPr>
            <a:r>
              <a:rPr sz="6300" b="0" i="0">
                <a:solidFill>
                  <a:srgbClr val="1F1D1A"/>
                </a:solidFill>
                <a:latin typeface="Georgia"/>
                <a:ea typeface="Georgia"/>
                <a:cs typeface="Georgia"/>
              </a:rPr>
              <a:t>15</a:t>
            </a:r>
          </a:p>
        </p:txBody>
      </p:sp>
      <p:sp>
        <p:nvSpPr>
          <p:cNvPr id="18" name="min">
            <a:extLst xmlns:a="http://schemas.openxmlformats.org/drawingml/2006/main">
              <a:ext uri="{FF2B5EF4-FFF2-40B4-BE49-F238E27FC236}">
                <a16:creationId xmlns:a16="http://schemas.microsoft.com/office/drawing/2014/main" id="{6BAEB6F9-99A5-4667-9AD7-5D6C5302B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7175" y="3333750"/>
            <a:ext cx="1833563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200" b="0" i="1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min</a:t>
            </a:r>
          </a:p>
        </p:txBody>
      </p:sp>
      <p:sp>
        <p:nvSpPr>
          <p:cNvPr id="19" name="気になった 箇所を共有">
            <a:extLst xmlns:a="http://schemas.openxmlformats.org/drawingml/2006/main">
              <a:ext uri="{FF2B5EF4-FFF2-40B4-BE49-F238E27FC236}">
                <a16:creationId xmlns:a16="http://schemas.microsoft.com/office/drawing/2014/main" id="{C9360AC5-A0D5-41EE-9621-B32D97003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7175" y="4248150"/>
            <a:ext cx="1757363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50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気になった</a:t>
            </a:r>
          </a:p>
          <a:p xmlns:a="http://schemas.openxmlformats.org/drawingml/2006/main">
            <a:pPr algn="l">
              <a:lnSpc>
                <a:spcPct val="145000"/>
              </a:lnSpc>
              <a:buNone/>
              <a:defRPr sz="150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箇所を共有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916B1F-0686-458D-A2F7-9A2F47D0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4063" y="3952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3F9E"/>
          </a:solidFill>
          <a:ln xmlns:a="http://schemas.openxmlformats.org/drawingml/2006/main" w="0">
            <a:noFill/>
          </a:ln>
        </p:spPr>
      </p:sp>
      <p:sp>
        <p:nvSpPr>
          <p:cNvPr id="21" name="対話">
            <a:extLst xmlns:a="http://schemas.openxmlformats.org/drawingml/2006/main">
              <a:ext uri="{FF2B5EF4-FFF2-40B4-BE49-F238E27FC236}">
                <a16:creationId xmlns:a16="http://schemas.microsoft.com/office/drawing/2014/main" id="{5D4DAE83-BDB7-414F-9312-E5FD7E89C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0738" y="1905000"/>
            <a:ext cx="3055938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8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対話</a:t>
            </a:r>
          </a:p>
        </p:txBody>
      </p:sp>
      <p:sp>
        <p:nvSpPr>
          <p:cNvPr id="22" name="25">
            <a:extLst xmlns:a="http://schemas.openxmlformats.org/drawingml/2006/main">
              <a:ext uri="{FF2B5EF4-FFF2-40B4-BE49-F238E27FC236}">
                <a16:creationId xmlns:a16="http://schemas.microsoft.com/office/drawing/2014/main" id="{84E193CA-0168-45C4-94C9-E7922C3BE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1688" y="2381250"/>
            <a:ext cx="3055938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6300" b="0" i="0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6300" b="0" i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25</a:t>
            </a:r>
          </a:p>
        </p:txBody>
      </p:sp>
      <p:sp>
        <p:nvSpPr>
          <p:cNvPr id="23" name="min">
            <a:extLst xmlns:a="http://schemas.openxmlformats.org/drawingml/2006/main">
              <a:ext uri="{FF2B5EF4-FFF2-40B4-BE49-F238E27FC236}">
                <a16:creationId xmlns:a16="http://schemas.microsoft.com/office/drawing/2014/main" id="{15B0FE0F-956E-420F-B9DE-6491C27E7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0738" y="3333750"/>
            <a:ext cx="3055938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200" b="0" i="1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min</a:t>
            </a:r>
          </a:p>
        </p:txBody>
      </p:sp>
      <p:sp>
        <p:nvSpPr>
          <p:cNvPr id="24" name="ほかの読み方を聞く">
            <a:extLst xmlns:a="http://schemas.openxmlformats.org/drawingml/2006/main">
              <a:ext uri="{FF2B5EF4-FFF2-40B4-BE49-F238E27FC236}">
                <a16:creationId xmlns:a16="http://schemas.microsoft.com/office/drawing/2014/main" id="{C68C3108-14CA-4651-BFC9-4FE6048C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0738" y="4248150"/>
            <a:ext cx="2979738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50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ほかの読み方を聞く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7D835AC-DB06-457F-95C0-A05CF61D5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3952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3F9E"/>
          </a:solidFill>
          <a:ln xmlns:a="http://schemas.openxmlformats.org/drawingml/2006/main" w="0">
            <a:noFill/>
          </a:ln>
        </p:spPr>
      </p:sp>
      <p:sp>
        <p:nvSpPr>
          <p:cNvPr id="26" name="振り返り">
            <a:extLst xmlns:a="http://schemas.openxmlformats.org/drawingml/2006/main">
              <a:ext uri="{FF2B5EF4-FFF2-40B4-BE49-F238E27FC236}">
                <a16:creationId xmlns:a16="http://schemas.microsoft.com/office/drawing/2014/main" id="{72CE2785-8336-48B9-8360-6A751C85E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6675" y="1905000"/>
            <a:ext cx="1222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8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振り返り</a:t>
            </a:r>
          </a:p>
        </p:txBody>
      </p:sp>
      <p:sp>
        <p:nvSpPr>
          <p:cNvPr id="27" name="10">
            <a:extLst xmlns:a="http://schemas.openxmlformats.org/drawingml/2006/main">
              <a:ext uri="{FF2B5EF4-FFF2-40B4-BE49-F238E27FC236}">
                <a16:creationId xmlns:a16="http://schemas.microsoft.com/office/drawing/2014/main" id="{0E554519-5677-4573-83B0-F04FE540E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7625" y="2381250"/>
            <a:ext cx="122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6300" b="0" i="0">
                <a:solidFill>
                  <a:srgbClr val="1F1D1A"/>
                </a:solidFill>
                <a:latin typeface="Georgia"/>
                <a:ea typeface="Georgia"/>
                <a:cs typeface="Georgia"/>
              </a:defRPr>
            </a:pPr>
            <a:r>
              <a:rPr sz="6300" b="0" i="0">
                <a:solidFill>
                  <a:srgbClr val="1F1D1A"/>
                </a:solidFill>
                <a:latin typeface="Georgia"/>
                <a:ea typeface="Georgia"/>
                <a:cs typeface="Georgia"/>
              </a:rPr>
              <a:t>10</a:t>
            </a:r>
          </a:p>
        </p:txBody>
      </p:sp>
      <p:sp>
        <p:nvSpPr>
          <p:cNvPr id="28" name="min">
            <a:extLst xmlns:a="http://schemas.openxmlformats.org/drawingml/2006/main">
              <a:ext uri="{FF2B5EF4-FFF2-40B4-BE49-F238E27FC236}">
                <a16:creationId xmlns:a16="http://schemas.microsoft.com/office/drawing/2014/main" id="{6FC651AC-90D7-47DB-9951-35A23AA89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6675" y="3333750"/>
            <a:ext cx="1222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200" b="0" i="1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min</a:t>
            </a:r>
          </a:p>
        </p:txBody>
      </p:sp>
      <p:sp>
        <p:nvSpPr>
          <p:cNvPr id="29" name="持ち帰ることを 一言">
            <a:extLst xmlns:a="http://schemas.openxmlformats.org/drawingml/2006/main">
              <a:ext uri="{FF2B5EF4-FFF2-40B4-BE49-F238E27FC236}">
                <a16:creationId xmlns:a16="http://schemas.microsoft.com/office/drawing/2014/main" id="{2FA788E8-68B1-4EE9-8A8B-48747D916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6675" y="4248150"/>
            <a:ext cx="11461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50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持ち帰ることを</a:t>
            </a:r>
          </a:p>
          <a:p xmlns:a="http://schemas.openxmlformats.org/drawingml/2006/main">
            <a:pPr algn="l">
              <a:lnSpc>
                <a:spcPct val="145000"/>
              </a:lnSpc>
              <a:buNone/>
              <a:defRPr sz="150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一言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63F9A78-C88A-42AC-9650-23629DB05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2375" y="3952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3F9E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557446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READING CIRCLE  ·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6508BFE8-402C-4FA1-AC04-8AE0AF253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READING CIRCLE  ·  読書会のはじめ方</a:t>
            </a:r>
          </a:p>
        </p:txBody>
      </p:sp>
      <p:sp>
        <p:nvSpPr>
          <p:cNvPr id="2" name="No. 06">
            <a:extLst xmlns:a="http://schemas.openxmlformats.org/drawingml/2006/main">
              <a:ext uri="{FF2B5EF4-FFF2-40B4-BE49-F238E27FC236}">
                <a16:creationId xmlns:a16="http://schemas.microsoft.com/office/drawing/2014/main" id="{53F5E2F4-96E7-4372-A97C-29DB6D772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238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No.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531F0A-FA6A-4E9B-AB9E-391E0D6F5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5715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1D1A"/>
            </a:solidFill>
            <a:prstDash val="solid"/>
          </a:ln>
        </p:spPr>
      </p:sp>
      <p:sp>
        <p:nvSpPr>
          <p:cNvPr id="4" name="— 6 —">
            <a:extLst xmlns:a="http://schemas.openxmlformats.org/drawingml/2006/main">
              <a:ext uri="{FF2B5EF4-FFF2-40B4-BE49-F238E27FC236}">
                <a16:creationId xmlns:a16="http://schemas.microsoft.com/office/drawing/2014/main" id="{700A11E9-9436-4607-B460-B68A36ABC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4008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1050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— 6 —</a:t>
            </a:r>
          </a:p>
        </p:txBody>
      </p:sp>
      <p:sp>
        <p:nvSpPr>
          <p:cNvPr id="5" name="目的から 形式を選ぶ">
            <a:extLst xmlns:a="http://schemas.openxmlformats.org/drawingml/2006/main">
              <a:ext uri="{FF2B5EF4-FFF2-40B4-BE49-F238E27FC236}">
                <a16:creationId xmlns:a16="http://schemas.microsoft.com/office/drawing/2014/main" id="{43DE52D7-A280-4EFB-A103-D77153172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066800"/>
            <a:ext cx="2857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8000"/>
              </a:lnSpc>
              <a:buNone/>
              <a:def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目的から</a:t>
            </a:r>
          </a:p>
          <a:p xmlns:a="http://schemas.openxmlformats.org/drawingml/2006/main">
            <a:pPr algn="l">
              <a:lnSpc>
                <a:spcPct val="128000"/>
              </a:lnSpc>
              <a:buNone/>
              <a:def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形式を選ぶ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BB962D-0DFB-404B-A5C3-D48656697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714750" y="1066800"/>
            <a:ext cx="0" cy="4953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7" name="Choose by purpose">
            <a:extLst xmlns:a="http://schemas.openxmlformats.org/drawingml/2006/main">
              <a:ext uri="{FF2B5EF4-FFF2-40B4-BE49-F238E27FC236}">
                <a16:creationId xmlns:a16="http://schemas.microsoft.com/office/drawing/2014/main" id="{49BF3F95-7BD9-4E30-8AEF-671FC4E2B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432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1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125" b="0" i="1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Choose by purpose</a:t>
            </a:r>
          </a:p>
        </p:txBody>
      </p:sp>
      <p:sp>
        <p:nvSpPr>
          <p:cNvPr id="8" name="何を持ち帰りたい？">
            <a:extLst xmlns:a="http://schemas.openxmlformats.org/drawingml/2006/main">
              <a:ext uri="{FF2B5EF4-FFF2-40B4-BE49-F238E27FC236}">
                <a16:creationId xmlns:a16="http://schemas.microsoft.com/office/drawing/2014/main" id="{D737C973-BEA5-4DC8-B503-8B7B2EA00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123950"/>
            <a:ext cx="7334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3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何を持ち帰りたい？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C269F3-6E3C-4534-8BD6-CFFB3A1FC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095750" y="1866900"/>
            <a:ext cx="7334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1D1A"/>
            </a:solidFill>
            <a:prstDash val="solid"/>
          </a:ln>
        </p:spPr>
      </p:sp>
      <p:sp>
        <p:nvSpPr>
          <p:cNvPr id="10" name="I">
            <a:extLst xmlns:a="http://schemas.openxmlformats.org/drawingml/2006/main">
              <a:ext uri="{FF2B5EF4-FFF2-40B4-BE49-F238E27FC236}">
                <a16:creationId xmlns:a16="http://schemas.microsoft.com/office/drawing/2014/main" id="{EFFE4E70-1947-4AC8-9F02-762E209F6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20980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800" b="0" i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I</a:t>
            </a:r>
          </a:p>
        </p:txBody>
      </p:sp>
      <p:sp>
        <p:nvSpPr>
          <p:cNvPr id="11" name="一冊を深く読む視点">
            <a:extLst xmlns:a="http://schemas.openxmlformats.org/drawingml/2006/main">
              <a:ext uri="{FF2B5EF4-FFF2-40B4-BE49-F238E27FC236}">
                <a16:creationId xmlns:a16="http://schemas.microsoft.com/office/drawing/2014/main" id="{A711FBC4-8A9D-4152-AD9D-CE2362DFA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1717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E3F9E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1E3F9E"/>
                </a:solidFill>
                <a:latin typeface="Yu Gothic Medium"/>
                <a:ea typeface="Yu Gothic Medium"/>
                <a:cs typeface="Yu Gothic Medium"/>
              </a:rPr>
              <a:t>一冊を深く読む視点</a:t>
            </a:r>
          </a:p>
        </p:txBody>
      </p:sp>
      <p:sp>
        <p:nvSpPr>
          <p:cNvPr id="12" name="同じ本を読む形式">
            <a:extLst xmlns:a="http://schemas.openxmlformats.org/drawingml/2006/main">
              <a:ext uri="{FF2B5EF4-FFF2-40B4-BE49-F238E27FC236}">
                <a16:creationId xmlns:a16="http://schemas.microsoft.com/office/drawing/2014/main" id="{5281A2EA-C272-41ED-B55E-7A0E2C51E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552700"/>
            <a:ext cx="666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同じ本を読む形式</a:t>
            </a:r>
          </a:p>
        </p:txBody>
      </p:sp>
      <p:sp>
        <p:nvSpPr>
          <p:cNvPr id="13" name="共通の場面について話す">
            <a:extLst xmlns:a="http://schemas.openxmlformats.org/drawingml/2006/main">
              <a:ext uri="{FF2B5EF4-FFF2-40B4-BE49-F238E27FC236}">
                <a16:creationId xmlns:a16="http://schemas.microsoft.com/office/drawing/2014/main" id="{D853C409-2BB9-48E1-8175-7FF280BFF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181350"/>
            <a:ext cx="666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共通の場面について話す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DA53E9-F391-4EDE-A099-8F87AA635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095750" y="3695700"/>
            <a:ext cx="7334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15" name="II">
            <a:extLst xmlns:a="http://schemas.openxmlformats.org/drawingml/2006/main">
              <a:ext uri="{FF2B5EF4-FFF2-40B4-BE49-F238E27FC236}">
                <a16:creationId xmlns:a16="http://schemas.microsoft.com/office/drawing/2014/main" id="{D6226A34-6069-458D-8819-3D563978C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0195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800" b="0" i="0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II</a:t>
            </a:r>
          </a:p>
        </p:txBody>
      </p:sp>
      <p:sp>
        <p:nvSpPr>
          <p:cNvPr id="16" name="次に読む本の候補">
            <a:extLst xmlns:a="http://schemas.openxmlformats.org/drawingml/2006/main">
              <a:ext uri="{FF2B5EF4-FFF2-40B4-BE49-F238E27FC236}">
                <a16:creationId xmlns:a16="http://schemas.microsoft.com/office/drawing/2014/main" id="{BB8CFC18-23DC-4A0D-B019-A2F319E30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98145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E3F9E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1E3F9E"/>
                </a:solidFill>
                <a:latin typeface="Yu Gothic Medium"/>
                <a:ea typeface="Yu Gothic Medium"/>
                <a:cs typeface="Yu Gothic Medium"/>
              </a:rPr>
              <a:t>次に読む本の候補</a:t>
            </a:r>
          </a:p>
        </p:txBody>
      </p:sp>
      <p:sp>
        <p:nvSpPr>
          <p:cNvPr id="17" name="本を持ち寄る形式">
            <a:extLst xmlns:a="http://schemas.openxmlformats.org/drawingml/2006/main">
              <a:ext uri="{FF2B5EF4-FFF2-40B4-BE49-F238E27FC236}">
                <a16:creationId xmlns:a16="http://schemas.microsoft.com/office/drawing/2014/main" id="{743F21DF-B344-493D-BFFB-403F62B7D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362450"/>
            <a:ext cx="666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本を持ち寄る形式</a:t>
            </a:r>
          </a:p>
        </p:txBody>
      </p:sp>
      <p:sp>
        <p:nvSpPr>
          <p:cNvPr id="18" name="一人ずつ本を紹介する">
            <a:extLst xmlns:a="http://schemas.openxmlformats.org/drawingml/2006/main">
              <a:ext uri="{FF2B5EF4-FFF2-40B4-BE49-F238E27FC236}">
                <a16:creationId xmlns:a16="http://schemas.microsoft.com/office/drawing/2014/main" id="{54DE197C-788A-4769-A223-DFAF957C6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991100"/>
            <a:ext cx="666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1F1D1A"/>
                </a:solidFill>
                <a:latin typeface="Yu Gothic Medium"/>
                <a:ea typeface="Yu Gothic Medium"/>
                <a:cs typeface="Yu Gothic Medium"/>
              </a:rPr>
              <a:t>一人ずつ本を紹介する</a:t>
            </a:r>
          </a:p>
        </p:txBody>
      </p:sp>
    </p:spTree>
    <p:extLst>
      <p:ext uri="{BB962C8B-B14F-4D97-AF65-F5344CB8AC3E}">
        <p14:creationId xmlns:p14="http://schemas.microsoft.com/office/powerpoint/2010/main" val="63975209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E3F9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EADING CIRCLE  ·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4AC49D64-8AD0-4178-81E7-FB8604231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C9D3F2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C9D3F2"/>
                </a:solidFill>
                <a:latin typeface="Georgia"/>
                <a:ea typeface="Georgia"/>
                <a:cs typeface="Georgia"/>
              </a:rPr>
              <a:t>READING CIRCLE  ·  読書会のはじめ方</a:t>
            </a:r>
          </a:p>
        </p:txBody>
      </p:sp>
      <p:sp>
        <p:nvSpPr>
          <p:cNvPr id="2" name="No. 07">
            <a:extLst xmlns:a="http://schemas.openxmlformats.org/drawingml/2006/main">
              <a:ext uri="{FF2B5EF4-FFF2-40B4-BE49-F238E27FC236}">
                <a16:creationId xmlns:a16="http://schemas.microsoft.com/office/drawing/2014/main" id="{CAD765BB-B652-417C-A852-2F4B8DB68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238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 i="0">
                <a:solidFill>
                  <a:srgbClr val="C9D3F2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C9D3F2"/>
                </a:solidFill>
                <a:latin typeface="Georgia"/>
                <a:ea typeface="Georgia"/>
                <a:cs typeface="Georgia"/>
              </a:rPr>
              <a:t>No. 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D8D07B-5B82-4B8B-ADAF-6C0049515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5715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D74B8"/>
            </a:solidFill>
            <a:prstDash val="solid"/>
          </a:ln>
        </p:spPr>
      </p:sp>
      <p:sp>
        <p:nvSpPr>
          <p:cNvPr id="4" name="— 7 —">
            <a:extLst xmlns:a="http://schemas.openxmlformats.org/drawingml/2006/main">
              <a:ext uri="{FF2B5EF4-FFF2-40B4-BE49-F238E27FC236}">
                <a16:creationId xmlns:a16="http://schemas.microsoft.com/office/drawing/2014/main" id="{866E1C6E-8C98-42D1-B9CA-6A3F71202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4008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0" i="0">
                <a:solidFill>
                  <a:srgbClr val="C9D3F2"/>
                </a:solidFill>
                <a:latin typeface="Georgia"/>
                <a:ea typeface="Georgia"/>
                <a:cs typeface="Georgia"/>
              </a:defRPr>
            </a:pPr>
            <a:r>
              <a:rPr sz="1050" b="0" i="0">
                <a:solidFill>
                  <a:srgbClr val="C9D3F2"/>
                </a:solidFill>
                <a:latin typeface="Georgia"/>
                <a:ea typeface="Georgia"/>
                <a:cs typeface="Georgia"/>
              </a:rPr>
              <a:t>— 7 —</a:t>
            </a:r>
          </a:p>
        </p:txBody>
      </p:sp>
      <p:sp>
        <p:nvSpPr>
          <p:cNvPr id="5" name="対話で大切にすること">
            <a:extLst xmlns:a="http://schemas.openxmlformats.org/drawingml/2006/main">
              <a:ext uri="{FF2B5EF4-FFF2-40B4-BE49-F238E27FC236}">
                <a16:creationId xmlns:a16="http://schemas.microsoft.com/office/drawing/2014/main" id="{C21DAA11-DBD1-4359-B143-E167F13B7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9525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C9D3F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350" b="0" i="0">
                <a:solidFill>
                  <a:srgbClr val="C9D3F2"/>
                </a:solidFill>
                <a:latin typeface="Yu Gothic Medium"/>
                <a:ea typeface="Yu Gothic Medium"/>
                <a:cs typeface="Yu Gothic Medium"/>
              </a:rPr>
              <a:t>対話で大切にすること</a:t>
            </a:r>
          </a:p>
        </p:txBody>
      </p:sp>
      <p:sp>
        <p:nvSpPr>
          <p:cNvPr id="6" name="「">
            <a:extLst xmlns:a="http://schemas.openxmlformats.org/drawingml/2006/main">
              <a:ext uri="{FF2B5EF4-FFF2-40B4-BE49-F238E27FC236}">
                <a16:creationId xmlns:a16="http://schemas.microsoft.com/office/drawing/2014/main" id="{5E6FF84F-873E-4DD8-9097-827A9BBEA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28750"/>
            <a:ext cx="952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0" b="0" i="0">
                <a:solidFill>
                  <a:srgbClr val="7F95D6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9000" b="0" i="0">
                <a:solidFill>
                  <a:srgbClr val="7F95D6"/>
                </a:solidFill>
                <a:latin typeface="Yu Mincho Demibold"/>
                <a:ea typeface="Yu Mincho Demibold"/>
                <a:cs typeface="Yu Mincho Demibold"/>
              </a:rPr>
              <a:t>「</a:t>
            </a:r>
          </a:p>
        </p:txBody>
      </p:sp>
      <p:sp>
        <p:nvSpPr>
          <p:cNvPr id="7" name="感想が違っても、 そのまま聞く">
            <a:extLst xmlns:a="http://schemas.openxmlformats.org/drawingml/2006/main">
              <a:ext uri="{FF2B5EF4-FFF2-40B4-BE49-F238E27FC236}">
                <a16:creationId xmlns:a16="http://schemas.microsoft.com/office/drawing/2014/main" id="{75F781CA-4AD2-4964-98C1-EE5BFF40A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676400"/>
            <a:ext cx="95250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6450" b="0" i="0">
                <a:solidFill>
                  <a:srgbClr val="F6F3EC"/>
                </a:solidFill>
                <a:latin typeface="Yu Mincho"/>
                <a:ea typeface="Yu Mincho"/>
                <a:cs typeface="Yu Mincho"/>
              </a:defRPr>
            </a:pPr>
            <a:r>
              <a:rPr sz="6450" b="0" i="0">
                <a:solidFill>
                  <a:srgbClr val="F6F3EC"/>
                </a:solidFill>
                <a:latin typeface="Yu Mincho"/>
                <a:ea typeface="Yu Mincho"/>
                <a:cs typeface="Yu Mincho"/>
              </a:rPr>
              <a:t>感想が違っても、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6450" b="0" i="0">
                <a:solidFill>
                  <a:srgbClr val="F6F3EC"/>
                </a:solidFill>
                <a:latin typeface="Yu Mincho"/>
                <a:ea typeface="Yu Mincho"/>
                <a:cs typeface="Yu Mincho"/>
              </a:defRPr>
            </a:pPr>
            <a:r>
              <a:rPr sz="6450" b="0" i="0">
                <a:solidFill>
                  <a:srgbClr val="F6F3EC"/>
                </a:solidFill>
                <a:latin typeface="Yu Mincho"/>
                <a:ea typeface="Yu Mincho"/>
                <a:cs typeface="Yu Mincho"/>
              </a:rPr>
              <a:t>そのまま聞く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E92BC3-1B23-4835-9089-8B671D17E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428750" y="4267200"/>
            <a:ext cx="10001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D74B8"/>
            </a:solidFill>
            <a:prstDash val="solid"/>
          </a:ln>
        </p:spPr>
      </p:sp>
      <p:sp>
        <p:nvSpPr>
          <p:cNvPr id="9" name="声かけ例">
            <a:extLst xmlns:a="http://schemas.openxmlformats.org/drawingml/2006/main">
              <a:ext uri="{FF2B5EF4-FFF2-40B4-BE49-F238E27FC236}">
                <a16:creationId xmlns:a16="http://schemas.microsoft.com/office/drawing/2014/main" id="{93FDB4B6-9018-4E41-B379-01A2A4915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4767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C9D3F2"/>
                </a:solidFill>
                <a:latin typeface="Georgia"/>
                <a:ea typeface="Georgia"/>
                <a:cs typeface="Georgia"/>
              </a:defRPr>
            </a:pPr>
            <a:r>
              <a:rPr sz="1050" b="0" i="0">
                <a:solidFill>
                  <a:srgbClr val="C9D3F2"/>
                </a:solidFill>
                <a:latin typeface="Georgia"/>
                <a:ea typeface="Georgia"/>
                <a:cs typeface="Georgia"/>
              </a:rPr>
              <a:t>声かけ例</a:t>
            </a:r>
          </a:p>
        </p:txBody>
      </p:sp>
      <p:sp>
        <p:nvSpPr>
          <p:cNvPr id="10" name="そんな読み方もあるんですね。">
            <a:extLst xmlns:a="http://schemas.openxmlformats.org/drawingml/2006/main">
              <a:ext uri="{FF2B5EF4-FFF2-40B4-BE49-F238E27FC236}">
                <a16:creationId xmlns:a16="http://schemas.microsoft.com/office/drawing/2014/main" id="{A2EED0D8-5398-45BB-8AD7-BF7F2DF51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76250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F6F3EC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800" b="0" i="0">
                <a:solidFill>
                  <a:srgbClr val="F6F3EC"/>
                </a:solidFill>
                <a:latin typeface="Yu Mincho Demibold"/>
                <a:ea typeface="Yu Mincho Demibold"/>
                <a:cs typeface="Yu Mincho Demibold"/>
              </a:rPr>
              <a:t>そんな読み方もあるんですね。</a:t>
            </a:r>
          </a:p>
        </p:txBody>
      </p:sp>
      <p:sp>
        <p:nvSpPr>
          <p:cNvPr id="11" name="どの場面でそう感じましたか？">
            <a:extLst xmlns:a="http://schemas.openxmlformats.org/drawingml/2006/main">
              <a:ext uri="{FF2B5EF4-FFF2-40B4-BE49-F238E27FC236}">
                <a16:creationId xmlns:a16="http://schemas.microsoft.com/office/drawing/2014/main" id="{44B4CAA3-9DE2-4A0A-804D-45FE304DD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76250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F6F3EC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800" b="0" i="0">
                <a:solidFill>
                  <a:srgbClr val="F6F3EC"/>
                </a:solidFill>
                <a:latin typeface="Yu Mincho Demibold"/>
                <a:ea typeface="Yu Mincho Demibold"/>
                <a:cs typeface="Yu Mincho Demibold"/>
              </a:rPr>
              <a:t>どの場面でそう感じましたか？</a:t>
            </a:r>
          </a:p>
        </p:txBody>
      </p:sp>
      <p:sp>
        <p:nvSpPr>
          <p:cNvPr id="12" name="相手の言葉を聞いてから、問いを返す">
            <a:extLst xmlns:a="http://schemas.openxmlformats.org/drawingml/2006/main">
              <a:ext uri="{FF2B5EF4-FFF2-40B4-BE49-F238E27FC236}">
                <a16:creationId xmlns:a16="http://schemas.microsoft.com/office/drawing/2014/main" id="{347F815D-3510-473F-AB6D-883679329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673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C9D3F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C9D3F2"/>
                </a:solidFill>
                <a:latin typeface="Yu Gothic Medium"/>
                <a:ea typeface="Yu Gothic Medium"/>
                <a:cs typeface="Yu Gothic Medium"/>
              </a:rPr>
              <a:t>相手の言葉を聞いてから、問いを返す</a:t>
            </a:r>
          </a:p>
        </p:txBody>
      </p:sp>
    </p:spTree>
    <p:extLst>
      <p:ext uri="{BB962C8B-B14F-4D97-AF65-F5344CB8AC3E}">
        <p14:creationId xmlns:p14="http://schemas.microsoft.com/office/powerpoint/2010/main" val="8290012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ADING CIRCLE  ·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B8CF1A6E-1560-4B05-8CFE-20E0B751D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READING CIRCLE  ·  読書会のはじめ方</a:t>
            </a:r>
          </a:p>
        </p:txBody>
      </p:sp>
      <p:sp>
        <p:nvSpPr>
          <p:cNvPr id="2" name="No. 08">
            <a:extLst xmlns:a="http://schemas.openxmlformats.org/drawingml/2006/main">
              <a:ext uri="{FF2B5EF4-FFF2-40B4-BE49-F238E27FC236}">
                <a16:creationId xmlns:a16="http://schemas.microsoft.com/office/drawing/2014/main" id="{37889AEA-0A30-4480-8773-DB83D4050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238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No.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D0F5AE-D905-4F8D-9388-EFCEDB076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5715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F1D1A"/>
            </a:solidFill>
            <a:prstDash val="solid"/>
          </a:ln>
        </p:spPr>
      </p:sp>
      <p:sp>
        <p:nvSpPr>
          <p:cNvPr id="4" name="— 8 —">
            <a:extLst xmlns:a="http://schemas.openxmlformats.org/drawingml/2006/main">
              <a:ext uri="{FF2B5EF4-FFF2-40B4-BE49-F238E27FC236}">
                <a16:creationId xmlns:a16="http://schemas.microsoft.com/office/drawing/2014/main" id="{B7CECC3E-563A-4618-B59F-330BBD71B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4008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0" i="0">
                <a:solidFill>
                  <a:srgbClr val="6E6A62"/>
                </a:solidFill>
                <a:latin typeface="Georgia"/>
                <a:ea typeface="Georgia"/>
                <a:cs typeface="Georgia"/>
              </a:defRPr>
            </a:pPr>
            <a:r>
              <a:rPr sz="1050" b="0" i="0">
                <a:solidFill>
                  <a:srgbClr val="6E6A62"/>
                </a:solidFill>
                <a:latin typeface="Georgia"/>
                <a:ea typeface="Georgia"/>
                <a:cs typeface="Georgia"/>
              </a:rPr>
              <a:t>— 8 —</a:t>
            </a:r>
          </a:p>
        </p:txBody>
      </p:sp>
      <p:sp>
        <p:nvSpPr>
          <p:cNvPr id="5" name="開催前の チェック">
            <a:extLst xmlns:a="http://schemas.openxmlformats.org/drawingml/2006/main">
              <a:ext uri="{FF2B5EF4-FFF2-40B4-BE49-F238E27FC236}">
                <a16:creationId xmlns:a16="http://schemas.microsoft.com/office/drawing/2014/main" id="{C26C5D48-1CA8-4613-A214-4EF67C3F4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066800"/>
            <a:ext cx="2857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8000"/>
              </a:lnSpc>
              <a:buNone/>
              <a:def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開催前の</a:t>
            </a:r>
          </a:p>
          <a:p xmlns:a="http://schemas.openxmlformats.org/drawingml/2006/main">
            <a:pPr algn="l">
              <a:lnSpc>
                <a:spcPct val="128000"/>
              </a:lnSpc>
              <a:buNone/>
              <a:def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300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チェック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33462E-1921-408C-A1D1-AF7E61CDD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714750" y="1066800"/>
            <a:ext cx="0" cy="4953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BC5B8"/>
            </a:solidFill>
            <a:prstDash val="solid"/>
          </a:ln>
        </p:spPr>
      </p:sp>
      <p:sp>
        <p:nvSpPr>
          <p:cNvPr id="7" name="Before you begin">
            <a:extLst xmlns:a="http://schemas.openxmlformats.org/drawingml/2006/main">
              <a:ext uri="{FF2B5EF4-FFF2-40B4-BE49-F238E27FC236}">
                <a16:creationId xmlns:a16="http://schemas.microsoft.com/office/drawing/2014/main" id="{71E79EC6-E006-49CA-B0F0-39D25A92D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432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1">
                <a:solidFill>
                  <a:srgbClr val="1E3F9E"/>
                </a:solidFill>
                <a:latin typeface="Georgia"/>
                <a:ea typeface="Georgia"/>
                <a:cs typeface="Georgia"/>
              </a:defRPr>
            </a:pPr>
            <a:r>
              <a:rPr sz="1125" b="0" i="1">
                <a:solidFill>
                  <a:srgbClr val="1E3F9E"/>
                </a:solidFill>
                <a:latin typeface="Georgia"/>
                <a:ea typeface="Georgia"/>
                <a:cs typeface="Georgia"/>
              </a:rPr>
              <a:t>Before you begin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CA2CCF-A62F-49FC-AFEA-6A77F0CA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361950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E3F9E"/>
            </a:solidFill>
            <a:prstDash val="solid"/>
          </a:ln>
        </p:spPr>
      </p:sp>
      <p:sp>
        <p:nvSpPr>
          <p:cNvPr id="9" name="まず、 本・日時・場所を 決める">
            <a:extLst xmlns:a="http://schemas.openxmlformats.org/drawingml/2006/main">
              <a:ext uri="{FF2B5EF4-FFF2-40B4-BE49-F238E27FC236}">
                <a16:creationId xmlns:a16="http://schemas.microsoft.com/office/drawing/2014/main" id="{D11DA8A6-7BD1-46CD-8FE6-02B841135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2857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50000"/>
              </a:lnSpc>
              <a:buNone/>
              <a:defRPr sz="165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まず、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65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本・日時・場所を</a:t>
            </a:r>
          </a:p>
          <a:p xmlns:a="http://schemas.openxmlformats.org/drawingml/2006/main">
            <a:pPr algn="l">
              <a:lnSpc>
                <a:spcPct val="150000"/>
              </a:lnSpc>
              <a:buNone/>
              <a:defRPr sz="165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650" b="0" i="0">
                <a:solidFill>
                  <a:srgbClr val="1F1D1A"/>
                </a:solidFill>
                <a:latin typeface="Yu Mincho Demibold"/>
                <a:ea typeface="Yu Mincho Demibold"/>
                <a:cs typeface="Yu Mincho Demibold"/>
              </a:rPr>
              <a:t>決める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2224DA-B19F-4792-9590-F48F924E7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095750" y="1123950"/>
            <a:ext cx="7334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F1D1A"/>
            </a:solidFill>
            <a:prstDash val="solid"/>
          </a:ln>
        </p:spPr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4095750" y="1152525"/>
          <a:ext xmlns:a="http://schemas.openxmlformats.org/drawingml/2006/main" cx="7334250" cy="42672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1905000"/>
                <a:gridCol w="4476750"/>
                <a:gridCol w="952500"/>
              </a:tblGrid>
              <a:tr h="4953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1F1D1A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確認すること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1D1A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1F1D1A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決めておく内容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1D1A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00" b="0">
                          <a:solidFill>
                            <a:srgbClr val="1F1D1A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確認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1D1A"/>
                      </a:solidFill>
                    </a:lnB>
                    <a:noFill/>
                  </a:tcPr>
                </a:tc>
              </a:tr>
              <a:tr h="6286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E3F9E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目的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何を話したいか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</a:tr>
              <a:tr h="6286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E3F9E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本・テーマ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同じ本か、持ち寄りか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</a:tr>
              <a:tr h="6286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E3F9E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日時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開始時刻と終了時刻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</a:tr>
              <a:tr h="6286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E3F9E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場所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会場または接続先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</a:tr>
              <a:tr h="6286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E3F9E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参加方法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申込み方法と人数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BC5B8"/>
                      </a:solidFill>
                    </a:lnB>
                    <a:noFill/>
                  </a:tcPr>
                </a:tc>
              </a:tr>
              <a:tr h="6286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E3F9E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進行役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1D1A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当日の担当者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1D1A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F1D1A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1F1D1A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39864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2026-09-22T17:58:51.1510000Z</dcterms:created>
  <dcterms:modified xsi:type="dcterms:W3CDTF">2026-09-22T17:58:51.1510000Z</dcterms:modified>
</coreProperties>
</file>