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7a13b970f94d18" /><Relationship Type="http://schemas.openxmlformats.org/officeDocument/2006/relationships/extended-properties" Target="/docProps/app.xml" Id="Rb0c2cb8f5f0241c9" /><Relationship Type="http://schemas.openxmlformats.org/officeDocument/2006/relationships/officeDocument" Target="/ppt/presentation.xml" Id="Rb24c1e241b6541b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92fb848ef2c42ca"/>
  </p:sldMasterIdLst>
  <p:notesMasterIdLst>
    <p:notesMasterId xmlns:r="http://schemas.openxmlformats.org/officeDocument/2006/relationships" r:id="Rd2533b675a2d49e5"/>
  </p:notesMasterIdLst>
  <p:sldIdLst>
    <p:sldId xmlns:r="http://schemas.openxmlformats.org/officeDocument/2006/relationships" id="256" r:id="R2d17cccf2f974166"/>
    <p:sldId xmlns:r="http://schemas.openxmlformats.org/officeDocument/2006/relationships" id="257" r:id="R4a473f73225e4103"/>
    <p:sldId xmlns:r="http://schemas.openxmlformats.org/officeDocument/2006/relationships" id="258" r:id="R0773250d30744a85"/>
    <p:sldId xmlns:r="http://schemas.openxmlformats.org/officeDocument/2006/relationships" id="259" r:id="Rc79ad2b2a69040d2"/>
    <p:sldId xmlns:r="http://schemas.openxmlformats.org/officeDocument/2006/relationships" id="260" r:id="R8a2b8ebc79034172"/>
    <p:sldId xmlns:r="http://schemas.openxmlformats.org/officeDocument/2006/relationships" id="261" r:id="Rc1f5e4fd5e154df6"/>
    <p:sldId xmlns:r="http://schemas.openxmlformats.org/officeDocument/2006/relationships" id="262" r:id="Rca8a7cb0cdaf4caf"/>
    <p:sldId xmlns:r="http://schemas.openxmlformats.org/officeDocument/2006/relationships" id="263" r:id="Rcc681dee9eba4a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d0bd2af6a44780" /><Relationship Type="http://schemas.openxmlformats.org/officeDocument/2006/relationships/slideMaster" Target="/ppt/slideMasters/slideMaster1.xml" Id="Rc92fb848ef2c42ca" /><Relationship Type="http://schemas.openxmlformats.org/officeDocument/2006/relationships/notesMaster" Target="/ppt/notesMasters/notesMaster1.xml" Id="Rd2533b675a2d49e5" /><Relationship Type="http://schemas.openxmlformats.org/officeDocument/2006/relationships/presProps" Target="/ppt/presProps.xml" Id="Rdf94feee382d4391" /><Relationship Type="http://schemas.openxmlformats.org/officeDocument/2006/relationships/tableStyles" Target="/ppt/tableStyles.xml" Id="Rb3ea7e96c5f4476d" /><Relationship Type="http://schemas.openxmlformats.org/officeDocument/2006/relationships/slide" Target="/ppt/slides/slide1.xml" Id="R2d17cccf2f974166" /><Relationship Type="http://schemas.openxmlformats.org/officeDocument/2006/relationships/slide" Target="/ppt/slides/slide2.xml" Id="R4a473f73225e4103" /><Relationship Type="http://schemas.openxmlformats.org/officeDocument/2006/relationships/slide" Target="/ppt/slides/slide3.xml" Id="R0773250d30744a85" /><Relationship Type="http://schemas.openxmlformats.org/officeDocument/2006/relationships/slide" Target="/ppt/slides/slide4.xml" Id="Rc79ad2b2a69040d2" /><Relationship Type="http://schemas.openxmlformats.org/officeDocument/2006/relationships/slide" Target="/ppt/slides/slide5.xml" Id="R8a2b8ebc79034172" /><Relationship Type="http://schemas.openxmlformats.org/officeDocument/2006/relationships/slide" Target="/ppt/slides/slide6.xml" Id="Rc1f5e4fd5e154df6" /><Relationship Type="http://schemas.openxmlformats.org/officeDocument/2006/relationships/slide" Target="/ppt/slides/slide7.xml" Id="Rca8a7cb0cdaf4caf" /><Relationship Type="http://schemas.openxmlformats.org/officeDocument/2006/relationships/slide" Target="/ppt/slides/slide8.xml" Id="Rcc681dee9eba4a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c826bd1c56442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d5cb3148c9413a" /><Relationship Type="http://schemas.openxmlformats.org/officeDocument/2006/relationships/notesMaster" Target="/ppt/notesMasters/notesMaster1.xml" Id="Ra3dd0d53467848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c10ceb52c24d24" /><Relationship Type="http://schemas.openxmlformats.org/officeDocument/2006/relationships/notesMaster" Target="/ppt/notesMasters/notesMaster1.xml" Id="R0a5bffa92b2248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236c1fe1704157" /><Relationship Type="http://schemas.openxmlformats.org/officeDocument/2006/relationships/notesMaster" Target="/ppt/notesMasters/notesMaster1.xml" Id="Rc60ed3ed31c340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7f5d3280254cc6" /><Relationship Type="http://schemas.openxmlformats.org/officeDocument/2006/relationships/notesMaster" Target="/ppt/notesMasters/notesMaster1.xml" Id="Re8f80947aa0145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9ff0bf8b4d460f" /><Relationship Type="http://schemas.openxmlformats.org/officeDocument/2006/relationships/notesMaster" Target="/ppt/notesMasters/notesMaster1.xml" Id="Rc456471b25e140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dac1e403b14b56" /><Relationship Type="http://schemas.openxmlformats.org/officeDocument/2006/relationships/notesMaster" Target="/ppt/notesMasters/notesMaster1.xml" Id="Rbf53357875bc44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492584880749a0" /><Relationship Type="http://schemas.openxmlformats.org/officeDocument/2006/relationships/notesMaster" Target="/ppt/notesMasters/notesMaster1.xml" Id="R48acacdff1924c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19f9e87fc4d4068" /><Relationship Type="http://schemas.openxmlformats.org/officeDocument/2006/relationships/notesMaster" Target="/ppt/notesMasters/notesMaster1.xml" Id="Raccbc8e4a99848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fec15094e942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5e039e92a7a481c" /><Relationship Type="http://schemas.openxmlformats.org/officeDocument/2006/relationships/slideLayout" Target="/ppt/slideLayouts/slideLayout1.xml" Id="Re093769cb24240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93769cb24240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a0a716b3c84f60" /><Relationship Type="http://schemas.openxmlformats.org/officeDocument/2006/relationships/notesSlide" Target="/ppt/notesSlides/notesSlide1.xml" Id="Re86bd63d27a24ac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02b9a08704b29" /><Relationship Type="http://schemas.openxmlformats.org/officeDocument/2006/relationships/notesSlide" Target="/ppt/notesSlides/notesSlide2.xml" Id="Rde4092e580e84a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bef396e0ce4d28" /><Relationship Type="http://schemas.openxmlformats.org/officeDocument/2006/relationships/notesSlide" Target="/ppt/notesSlides/notesSlide3.xml" Id="R16647f5237f247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ce0f9ec2c44b24" /><Relationship Type="http://schemas.openxmlformats.org/officeDocument/2006/relationships/notesSlide" Target="/ppt/notesSlides/notesSlide4.xml" Id="R89cad20c715844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48d8edd924a82" /><Relationship Type="http://schemas.openxmlformats.org/officeDocument/2006/relationships/notesSlide" Target="/ppt/notesSlides/notesSlide5.xml" Id="R324737ee9ee8456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11c1cfec6a4af6" /><Relationship Type="http://schemas.openxmlformats.org/officeDocument/2006/relationships/notesSlide" Target="/ppt/notesSlides/notesSlide6.xml" Id="Rbce03263b5714a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9e962b86f42c6" /><Relationship Type="http://schemas.openxmlformats.org/officeDocument/2006/relationships/notesSlide" Target="/ppt/notesSlides/notesSlide7.xml" Id="R34908fbf54a342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079124f20e4c1e" /><Relationship Type="http://schemas.openxmlformats.org/officeDocument/2006/relationships/notesSlide" Target="/ppt/notesSlides/notesSlide8.xml" Id="R18d38694fab14e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D5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E10996-3A66-43D4-92B0-E8789090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143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A9C5F-04CE-4EA0-AAAF-29ED5F11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D0AFE546-680C-4244-9CF4-6F9A8BA5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43815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795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795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95000"/>
              </a:lnSpc>
              <a:buNone/>
              <a:defRPr sz="795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795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4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71BA897C-3FCD-4B13-80CE-7A155064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386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5" name="本を選ぶ  /  人を招く  /  対話する">
            <a:extLst xmlns:a="http://schemas.openxmlformats.org/drawingml/2006/main">
              <a:ext uri="{FF2B5EF4-FFF2-40B4-BE49-F238E27FC236}">
                <a16:creationId xmlns:a16="http://schemas.microsoft.com/office/drawing/2014/main" id="{089CC344-74DC-4CCD-8B47-92294E06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197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本を選ぶ  /  人を招く  /  対話する</a:t>
            </a:r>
          </a:p>
        </p:txBody>
      </p:sp>
      <p:sp>
        <p:nvSpPr>
          <p:cNvPr id="6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44254A6F-C289-4CDB-9E2B-CBBE537F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4E22692B-EAD5-4F64-BE3C-FE83ACA7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143000"/>
            <a:ext cx="6477000" cy="438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315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315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82EC31-2F71-4D0F-B501-2EE010D7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715000"/>
            <a:ext cx="5715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9" name="READING CIRCLE  —  8 SLIDES">
            <a:extLst xmlns:a="http://schemas.openxmlformats.org/drawingml/2006/main">
              <a:ext uri="{FF2B5EF4-FFF2-40B4-BE49-F238E27FC236}">
                <a16:creationId xmlns:a16="http://schemas.microsoft.com/office/drawing/2014/main" id="{760CCDBB-3255-495B-AA93-D48FC366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9626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READING CIRCLE  —  8 SLIDES</a:t>
            </a:r>
          </a:p>
        </p:txBody>
      </p:sp>
    </p:spTree>
    <p:extLst>
      <p:ext uri="{BB962C8B-B14F-4D97-AF65-F5344CB8AC3E}">
        <p14:creationId xmlns:p14="http://schemas.microsoft.com/office/powerpoint/2010/main" val="15400591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D5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0BE3CC26-5C6F-4F9B-9B95-BFDA1A65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ECEC3882-A6F4-4805-B434-71BC80FC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02</a:t>
            </a:r>
          </a:p>
        </p:txBody>
      </p:sp>
      <p:sp>
        <p:nvSpPr>
          <p:cNvPr id="3" name="本">
            <a:extLst xmlns:a="http://schemas.openxmlformats.org/drawingml/2006/main">
              <a:ext uri="{FF2B5EF4-FFF2-40B4-BE49-F238E27FC236}">
                <a16:creationId xmlns:a16="http://schemas.microsoft.com/office/drawing/2014/main" id="{91B46AD4-7C62-44B8-8D8E-552BEFAE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23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4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E0B60C24-A633-47AD-9804-12F47C7F7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5" name="+">
            <a:extLst xmlns:a="http://schemas.openxmlformats.org/drawingml/2006/main">
              <a:ext uri="{FF2B5EF4-FFF2-40B4-BE49-F238E27FC236}">
                <a16:creationId xmlns:a16="http://schemas.microsoft.com/office/drawing/2014/main" id="{4178C0E9-5AFA-467A-B563-A12D55F2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1962150"/>
            <a:ext cx="762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+</a:t>
            </a:r>
          </a:p>
        </p:txBody>
      </p:sp>
      <p:sp>
        <p:nvSpPr>
          <p:cNvPr id="6" name="人">
            <a:extLst xmlns:a="http://schemas.openxmlformats.org/drawingml/2006/main">
              <a:ext uri="{FF2B5EF4-FFF2-40B4-BE49-F238E27FC236}">
                <a16:creationId xmlns:a16="http://schemas.microsoft.com/office/drawing/2014/main" id="{BC68E5E6-0C66-4BFA-B9CF-10764548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905000"/>
            <a:ext cx="1238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7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CF645D15-EF7F-4E91-AF1D-D7EFB56F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528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8" name="+">
            <a:extLst xmlns:a="http://schemas.openxmlformats.org/drawingml/2006/main">
              <a:ext uri="{FF2B5EF4-FFF2-40B4-BE49-F238E27FC236}">
                <a16:creationId xmlns:a16="http://schemas.microsoft.com/office/drawing/2014/main" id="{81B91E9A-BCE8-4DD9-B68E-A207A896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1962150"/>
            <a:ext cx="762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+</a:t>
            </a:r>
          </a:p>
        </p:txBody>
      </p:sp>
      <p:sp>
        <p:nvSpPr>
          <p:cNvPr id="9" name="問い">
            <a:extLst xmlns:a="http://schemas.openxmlformats.org/drawingml/2006/main">
              <a:ext uri="{FF2B5EF4-FFF2-40B4-BE49-F238E27FC236}">
                <a16:creationId xmlns:a16="http://schemas.microsoft.com/office/drawing/2014/main" id="{E90BE3DA-1FEB-40D0-92F5-19D36A5D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05000"/>
            <a:ext cx="2476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90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10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49ACE8EA-2C8E-45C1-B451-F6B14664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33528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6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11" name="=">
            <a:extLst xmlns:a="http://schemas.openxmlformats.org/drawingml/2006/main">
              <a:ext uri="{FF2B5EF4-FFF2-40B4-BE49-F238E27FC236}">
                <a16:creationId xmlns:a16="http://schemas.microsoft.com/office/drawing/2014/main" id="{06C03F5B-FC3E-4DD3-90D0-DEE94399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1962150"/>
            <a:ext cx="762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66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=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ABAAC-57C0-472B-B452-93FE3BA91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733550"/>
            <a:ext cx="304800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3" name="読書会">
            <a:extLst xmlns:a="http://schemas.openxmlformats.org/drawingml/2006/main">
              <a:ext uri="{FF2B5EF4-FFF2-40B4-BE49-F238E27FC236}">
                <a16:creationId xmlns:a16="http://schemas.microsoft.com/office/drawing/2014/main" id="{7DCEACCD-2A82-4DC3-AF82-E55E76177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47900"/>
            <a:ext cx="304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480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68816E-8907-4E72-B22E-886EF0B7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24350"/>
            <a:ext cx="1143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5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00EFF1C4-EF9F-442E-993C-0439DCA3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343400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本を囲み、それぞれの読み方を持ち寄る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7EF68-3203-4924-A03F-6CB01BB45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7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1AC6AEF3-7075-4346-A585-2A782424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読書会をつくる3つの要素</a:t>
            </a:r>
          </a:p>
        </p:txBody>
      </p:sp>
    </p:spTree>
    <p:extLst>
      <p:ext uri="{BB962C8B-B14F-4D97-AF65-F5344CB8AC3E}">
        <p14:creationId xmlns:p14="http://schemas.microsoft.com/office/powerpoint/2010/main" val="2345619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7629CAA1-705D-4449-8EC2-567D626C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1D3C27A5-2C31-4D8A-BFDD-1C1D0A9E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AF7481-3DEF-41D0-95A6-E62E82AD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914400"/>
            <a:ext cx="6858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3C7F9036-FC72-49A3-9770-EFC954C6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990600"/>
            <a:ext cx="685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1</a:t>
            </a:r>
          </a:p>
        </p:txBody>
      </p:sp>
      <p:sp>
        <p:nvSpPr>
          <p:cNvPr id="5" name="開催前">
            <a:extLst xmlns:a="http://schemas.openxmlformats.org/drawingml/2006/main">
              <a:ext uri="{FF2B5EF4-FFF2-40B4-BE49-F238E27FC236}">
                <a16:creationId xmlns:a16="http://schemas.microsoft.com/office/drawing/2014/main" id="{D3778CD9-774A-4CBC-9CD0-97CA0A8B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7716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開催前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1241F-71D7-4FE8-8AA6-AC55130F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914400"/>
            <a:ext cx="6858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0AC528F1-3849-456A-9374-CA6D9583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990600"/>
            <a:ext cx="685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2</a:t>
            </a:r>
          </a:p>
        </p:txBody>
      </p:sp>
      <p:sp>
        <p:nvSpPr>
          <p:cNvPr id="8" name="当日">
            <a:extLst xmlns:a="http://schemas.openxmlformats.org/drawingml/2006/main">
              <a:ext uri="{FF2B5EF4-FFF2-40B4-BE49-F238E27FC236}">
                <a16:creationId xmlns:a16="http://schemas.microsoft.com/office/drawing/2014/main" id="{FF64EEC4-8C9D-4DEF-8FE8-59E2CCE85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7716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当日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48887F-EB65-4E35-851E-42C5F6BB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914400"/>
            <a:ext cx="6858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10" name="3">
            <a:extLst xmlns:a="http://schemas.openxmlformats.org/drawingml/2006/main">
              <a:ext uri="{FF2B5EF4-FFF2-40B4-BE49-F238E27FC236}">
                <a16:creationId xmlns:a16="http://schemas.microsoft.com/office/drawing/2014/main" id="{196903B8-43FC-4E45-9D2D-AE5B080A6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990600"/>
            <a:ext cx="685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39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3</a:t>
            </a:r>
          </a:p>
        </p:txBody>
      </p:sp>
      <p:sp>
        <p:nvSpPr>
          <p:cNvPr id="11" name="終了後">
            <a:extLst xmlns:a="http://schemas.openxmlformats.org/drawingml/2006/main">
              <a:ext uri="{FF2B5EF4-FFF2-40B4-BE49-F238E27FC236}">
                <a16:creationId xmlns:a16="http://schemas.microsoft.com/office/drawing/2014/main" id="{B0B8B213-4720-40CD-B039-0CC4A392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771650"/>
            <a:ext cx="2286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2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終了後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5EE054-B7E6-488F-B5CF-CC50B02E3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3050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121212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AF5608-4653-4385-AE88-8D57AB03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9850"/>
            <a:ext cx="190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14" name="主催者">
            <a:extLst xmlns:a="http://schemas.openxmlformats.org/drawingml/2006/main">
              <a:ext uri="{FF2B5EF4-FFF2-40B4-BE49-F238E27FC236}">
                <a16:creationId xmlns:a16="http://schemas.microsoft.com/office/drawing/2014/main" id="{1C41B207-BBED-4BD7-8DE7-DC29E582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4795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15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53B2B65D-ED9A-4F93-99D6-634140DBB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908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16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639C9E70-4876-46EE-AF15-EFE9C65F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5908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17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CCD7015E-F1DC-4FEB-A7C6-E02B28612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5908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84206D-D756-4EEB-B56D-AC63FEA88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7528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9D9D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B808E1-6CD9-4C44-856D-F24B61B7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62400"/>
            <a:ext cx="190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20" name="参加者">
            <a:extLst xmlns:a="http://schemas.openxmlformats.org/drawingml/2006/main">
              <a:ext uri="{FF2B5EF4-FFF2-40B4-BE49-F238E27FC236}">
                <a16:creationId xmlns:a16="http://schemas.microsoft.com/office/drawing/2014/main" id="{226BB19C-3D24-487E-9A24-1AF7BFF47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00500"/>
            <a:ext cx="190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4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21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A4A67C8B-C558-4448-A166-60EEE61E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94335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22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79D05711-3222-4CE0-8151-46CFD09B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94335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23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6DDDEBF8-A86E-432A-997E-CFF9582B7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94335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E929F2-913C-45EF-BF81-B11A0C50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25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70BE4E3A-1DCB-408E-AA1C-1437ED7B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主催者と参加者の役割</a:t>
            </a:r>
          </a:p>
        </p:txBody>
      </p:sp>
    </p:spTree>
    <p:extLst>
      <p:ext uri="{BB962C8B-B14F-4D97-AF65-F5344CB8AC3E}">
        <p14:creationId xmlns:p14="http://schemas.microsoft.com/office/powerpoint/2010/main" val="123026361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12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67D108C5-1B1E-4596-B19F-B13CC8E1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267A9A52-8420-4373-BAAE-1CB977D2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rPr>
              <a:t>04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62000" y="1485900"/>
          <a:ext xmlns:a="http://schemas.openxmlformats.org/drawingml/2006/main" cx="10668000" cy="32194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476500"/>
                <a:gridCol w="4095750"/>
                <a:gridCol w="4095750"/>
              </a:tblGrid>
              <a:tr h="5905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観点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D5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同じ本を読む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D500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好きな本を持ち寄る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D500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3B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3B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</a:t>
                      </a:r>
                    </a:p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読んでおく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3B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</a:t>
                      </a:r>
                    </a:p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聞きたい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209550" marR="152400" marT="57150" marB="57150" anchor="ctr">
                    <a:lnL w="38100">
                      <a:solidFill>
                        <a:srgbClr val="121212"/>
                      </a:solidFill>
                    </a:lnL>
                    <a:lnR w="38100">
                      <a:solidFill>
                        <a:srgbClr val="121212"/>
                      </a:solidFill>
                    </a:lnR>
                    <a:lnT w="38100">
                      <a:solidFill>
                        <a:srgbClr val="121212"/>
                      </a:solidFill>
                    </a:lnT>
                    <a:lnB w="38100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B57B1CB6-C3A7-435B-A949-253F0266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会の目的に合わせて、形式を選ぶ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17E36-59D1-4BE9-9C77-9FFB24EC8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6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2C1CEF23-F1EB-4E77-A6FC-60B38DE5F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本の選び方</a:t>
            </a:r>
          </a:p>
        </p:txBody>
      </p:sp>
    </p:spTree>
    <p:extLst>
      <p:ext uri="{BB962C8B-B14F-4D97-AF65-F5344CB8AC3E}">
        <p14:creationId xmlns:p14="http://schemas.microsoft.com/office/powerpoint/2010/main" val="10002826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D5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7624EF49-39B3-4ADB-95DE-889688E3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12AE0E25-3E9F-4256-9005-7C384855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05</a:t>
            </a:r>
          </a:p>
        </p:txBody>
      </p:sp>
      <p:sp>
        <p:nvSpPr>
          <p:cNvPr id="3" name="紹介">
            <a:extLst xmlns:a="http://schemas.openxmlformats.org/drawingml/2006/main">
              <a:ext uri="{FF2B5EF4-FFF2-40B4-BE49-F238E27FC236}">
                <a16:creationId xmlns:a16="http://schemas.microsoft.com/office/drawing/2014/main" id="{BDFB794B-E88C-48A9-9A63-52FCC56C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049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紹介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4B13E-2A82-4596-8576-9491EBEE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371600"/>
            <a:ext cx="1333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9ACCD-0A0F-41B1-8C17-B30C17B86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13906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4050" b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10</a:t>
            </a:r>
            <a:r>
              <a:rPr sz="1650" b="1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分</a:t>
            </a:r>
          </a:p>
        </p:txBody>
      </p:sp>
      <p:sp>
        <p:nvSpPr>
          <p:cNvPr id="6" name="名前と参加した理由">
            <a:extLst xmlns:a="http://schemas.openxmlformats.org/drawingml/2006/main">
              <a:ext uri="{FF2B5EF4-FFF2-40B4-BE49-F238E27FC236}">
                <a16:creationId xmlns:a16="http://schemas.microsoft.com/office/drawing/2014/main" id="{FD2CFC67-92ED-4C14-8EA0-FA96984F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5621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名前と参加した理由</a:t>
            </a:r>
          </a:p>
        </p:txBody>
      </p:sp>
      <p:sp>
        <p:nvSpPr>
          <p:cNvPr id="7" name="感想">
            <a:extLst xmlns:a="http://schemas.openxmlformats.org/drawingml/2006/main">
              <a:ext uri="{FF2B5EF4-FFF2-40B4-BE49-F238E27FC236}">
                <a16:creationId xmlns:a16="http://schemas.microsoft.com/office/drawing/2014/main" id="{289E99A8-3116-49E1-941E-FC9B5271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感想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C7714-3E04-489E-AD9F-BC9FE5A72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247900"/>
            <a:ext cx="20002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3D63F-D698-4FE1-A489-6560286F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2669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4050" b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15</a:t>
            </a:r>
            <a:r>
              <a:rPr sz="1650" b="1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分</a:t>
            </a:r>
          </a:p>
        </p:txBody>
      </p:sp>
      <p:sp>
        <p:nvSpPr>
          <p:cNvPr id="10" name="気になった箇所を共有">
            <a:extLst xmlns:a="http://schemas.openxmlformats.org/drawingml/2006/main">
              <a:ext uri="{FF2B5EF4-FFF2-40B4-BE49-F238E27FC236}">
                <a16:creationId xmlns:a16="http://schemas.microsoft.com/office/drawing/2014/main" id="{F118B60F-2EC4-4F44-92F2-569E63FB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438400"/>
            <a:ext cx="581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気になった箇所を共有</a:t>
            </a:r>
          </a:p>
        </p:txBody>
      </p:sp>
      <p:sp>
        <p:nvSpPr>
          <p:cNvPr id="11" name="対話">
            <a:extLst xmlns:a="http://schemas.openxmlformats.org/drawingml/2006/main">
              <a:ext uri="{FF2B5EF4-FFF2-40B4-BE49-F238E27FC236}">
                <a16:creationId xmlns:a16="http://schemas.microsoft.com/office/drawing/2014/main" id="{6AE465D1-9A9F-4F6A-BF17-7D72D2BF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575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対話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739A6-0760-4864-813F-AA8C8B76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124200"/>
            <a:ext cx="333375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B4F3BD-2268-42F8-9B36-B39EB9BE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1432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4050" b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25</a:t>
            </a:r>
            <a:r>
              <a:rPr sz="1650" b="1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分</a:t>
            </a:r>
          </a:p>
        </p:txBody>
      </p:sp>
      <p:sp>
        <p:nvSpPr>
          <p:cNvPr id="14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E6F8EF86-C0EC-42B1-B170-ECC31B228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147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ほかの読み方を聞く</a:t>
            </a:r>
          </a:p>
        </p:txBody>
      </p:sp>
      <p:sp>
        <p:nvSpPr>
          <p:cNvPr id="15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2BFE2996-3CD5-4238-A53A-76DB7D842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33850"/>
            <a:ext cx="133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振り返り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B513C-F210-4F3A-A07A-2481947FB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000500"/>
            <a:ext cx="1333500" cy="628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C42993-A58F-4F80-9CE5-DCC5B28C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4019550"/>
            <a:ext cx="1428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4050" b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10</a:t>
            </a:r>
            <a:r>
              <a:rPr sz="1650" b="1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分</a:t>
            </a:r>
          </a:p>
        </p:txBody>
      </p:sp>
      <p:sp>
        <p:nvSpPr>
          <p:cNvPr id="18" name="持ち帰ることを一言">
            <a:extLst xmlns:a="http://schemas.openxmlformats.org/drawingml/2006/main">
              <a:ext uri="{FF2B5EF4-FFF2-40B4-BE49-F238E27FC236}">
                <a16:creationId xmlns:a16="http://schemas.microsoft.com/office/drawing/2014/main" id="{35D32177-AF55-47DA-B5D5-9052F8C6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191000"/>
            <a:ext cx="647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持ち帰ることを一言</a:t>
            </a:r>
          </a:p>
        </p:txBody>
      </p:sp>
      <p:sp>
        <p:nvSpPr>
          <p:cNvPr id="19" name="合計 60分  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99EDC32B-0A3C-42C9-B0B2-57919BDD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8768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合計 60分  時間配分は一例です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34D3CA-A5D9-41EC-8D9F-0CCD4D445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21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3822D45E-9D57-44AF-9A21-78BBC642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60分の進行例</a:t>
            </a:r>
          </a:p>
        </p:txBody>
      </p:sp>
    </p:spTree>
    <p:extLst>
      <p:ext uri="{BB962C8B-B14F-4D97-AF65-F5344CB8AC3E}">
        <p14:creationId xmlns:p14="http://schemas.microsoft.com/office/powerpoint/2010/main" val="53654242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99D4D00F-9817-4778-8A11-C68EC285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B5591C6B-8F1C-4541-AC3F-2F60188C8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rPr>
              <a:t>06</a:t>
            </a:r>
          </a:p>
        </p:txBody>
      </p:sp>
      <p:sp>
        <p:nvSpPr>
          <p:cNvPr id="3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09227291-3BBE-451E-88F9-28EC2B108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914400"/>
            <a:ext cx="857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54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何を持ち帰りたい？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AD12C-DD4E-4223-A605-E597D671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57400"/>
            <a:ext cx="51435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5" name="A">
            <a:extLst xmlns:a="http://schemas.openxmlformats.org/drawingml/2006/main">
              <a:ext uri="{FF2B5EF4-FFF2-40B4-BE49-F238E27FC236}">
                <a16:creationId xmlns:a16="http://schemas.microsoft.com/office/drawing/2014/main" id="{555E144B-7E64-4304-931E-F76B2C37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114550"/>
            <a:ext cx="152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8100" b="0" i="0">
                <a:solidFill>
                  <a:srgbClr val="2C2C2C"/>
                </a:solidFill>
                <a:latin typeface="Arial Black"/>
                <a:ea typeface="Arial Black"/>
                <a:cs typeface="Arial Black"/>
              </a:defRPr>
            </a:pPr>
            <a:r>
              <a:rPr sz="8100" b="0" i="0">
                <a:solidFill>
                  <a:srgbClr val="2C2C2C"/>
                </a:solidFill>
                <a:latin typeface="Arial Black"/>
                <a:ea typeface="Arial Black"/>
                <a:cs typeface="Arial Black"/>
              </a:rPr>
              <a:t>A</a:t>
            </a:r>
          </a:p>
        </p:txBody>
      </p:sp>
      <p:sp>
        <p:nvSpPr>
          <p:cNvPr id="6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0B7AF6E5-48DB-4580-A41B-88F9CE94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3337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一冊を深く読む視点</a:t>
            </a:r>
          </a:p>
        </p:txBody>
      </p:sp>
      <p:sp>
        <p:nvSpPr>
          <p:cNvPr id="7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9634BC7E-DABA-4AA3-A8F4-9A5A4624E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3380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8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A1E3FCFA-A9E2-43A5-A0FC-A9B947E4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005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DADADA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DADADA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D72592-85BA-468B-A4D0-6BFD23BC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57400"/>
            <a:ext cx="5143500" cy="2952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10" name="B">
            <a:extLst xmlns:a="http://schemas.openxmlformats.org/drawingml/2006/main">
              <a:ext uri="{FF2B5EF4-FFF2-40B4-BE49-F238E27FC236}">
                <a16:creationId xmlns:a16="http://schemas.microsoft.com/office/drawing/2014/main" id="{C3992F64-6AEA-419D-A589-CF2FC0B3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114550"/>
            <a:ext cx="152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8100" b="0" i="0">
                <a:solidFill>
                  <a:srgbClr val="E8BF00"/>
                </a:solidFill>
                <a:latin typeface="Arial Black"/>
                <a:ea typeface="Arial Black"/>
                <a:cs typeface="Arial Black"/>
              </a:defRPr>
            </a:pPr>
            <a:r>
              <a:rPr sz="8100" b="0" i="0">
                <a:solidFill>
                  <a:srgbClr val="E8BF00"/>
                </a:solidFill>
                <a:latin typeface="Arial Black"/>
                <a:ea typeface="Arial Black"/>
                <a:cs typeface="Arial Black"/>
              </a:rPr>
              <a:t>B</a:t>
            </a:r>
          </a:p>
        </p:txBody>
      </p:sp>
      <p:sp>
        <p:nvSpPr>
          <p:cNvPr id="11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92D07FB7-211A-4E17-8814-B65EA22F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337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次に読む本の候補</a:t>
            </a:r>
          </a:p>
        </p:txBody>
      </p:sp>
      <p:sp>
        <p:nvSpPr>
          <p:cNvPr id="12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D4B805F0-E968-4A70-A806-3D40AE479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33800"/>
            <a:ext cx="457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13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FA38E6EC-662C-4A0A-B226-A91A429F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005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121212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8052C5-EFC1-49E6-BE35-99EFCFF91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15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EE199B42-D355-4520-9058-CF8DE469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目的から形式を選ぶ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6318982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2121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56D991EB-718C-4178-B9BC-D8153B83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7DF71ACD-CE16-430D-921F-E5580059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rPr>
              <a:t>07</a:t>
            </a:r>
          </a:p>
        </p:txBody>
      </p:sp>
      <p:sp>
        <p:nvSpPr>
          <p:cNvPr id="3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33FA445D-A80E-4EDA-A768-2EA40E9AD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810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810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810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810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4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7CBD39DD-CD01-4007-91BA-90CF7823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481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D500"/>
                </a:solidFill>
                <a:latin typeface="Yu Gothic"/>
                <a:ea typeface="Yu Gothic"/>
                <a:cs typeface="Yu Gothic"/>
              </a:defRPr>
            </a:pPr>
            <a:r>
              <a:rPr sz="1350" b="1" i="0">
                <a:solidFill>
                  <a:srgbClr val="FFD500"/>
                </a:solidFill>
                <a:latin typeface="Yu Gothic"/>
                <a:ea typeface="Yu Gothic"/>
                <a:cs typeface="Yu Gothic"/>
              </a:rPr>
              <a:t>声かけ例</a:t>
            </a:r>
          </a:p>
        </p:txBody>
      </p:sp>
      <p:sp>
        <p:nvSpPr>
          <p:cNvPr id="5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5C28ABB9-06DD-4022-9163-3A12A815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910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そんな読み方もあるんですね。</a:t>
            </a:r>
          </a:p>
        </p:txBody>
      </p:sp>
      <p:sp>
        <p:nvSpPr>
          <p:cNvPr id="6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A04D5FB5-1F32-4351-9A30-B516BA3AF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1910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どの場面でそう感じましたか？</a:t>
            </a:r>
          </a:p>
        </p:txBody>
      </p:sp>
      <p:sp>
        <p:nvSpPr>
          <p:cNvPr id="7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7DADB34D-4C37-46EE-822D-4BA6221FE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81550"/>
            <a:ext cx="952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DBDB8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BDBDB8"/>
                </a:solidFill>
                <a:latin typeface="Yu Gothic"/>
                <a:ea typeface="Yu Gothic"/>
                <a:cs typeface="Yu Gothic"/>
              </a:rPr>
              <a:t>相手の言葉を聞いてから、問いを返す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A249F9-6E69-4C71-8314-58BC32AB2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500"/>
          </a:solidFill>
          <a:ln xmlns:a="http://schemas.openxmlformats.org/drawingml/2006/main" w="0">
            <a:noFill/>
          </a:ln>
        </p:spPr>
      </p:sp>
      <p:sp>
        <p:nvSpPr>
          <p:cNvPr id="9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365D0AB4-4736-46AA-8B42-C87B2440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対話で大切にすること</a:t>
            </a:r>
          </a:p>
        </p:txBody>
      </p:sp>
    </p:spTree>
    <p:extLst>
      <p:ext uri="{BB962C8B-B14F-4D97-AF65-F5344CB8AC3E}">
        <p14:creationId xmlns:p14="http://schemas.microsoft.com/office/powerpoint/2010/main" val="11798613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D5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AI那須LIFE">
            <a:extLst xmlns:a="http://schemas.openxmlformats.org/drawingml/2006/main">
              <a:ext uri="{FF2B5EF4-FFF2-40B4-BE49-F238E27FC236}">
                <a16:creationId xmlns:a16="http://schemas.microsoft.com/office/drawing/2014/main" id="{9910AC49-5260-437A-A461-509C66E76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AI那須LIFE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F957EE6C-0CC8-4948-B8A5-1A3E0537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81000"/>
            <a:ext cx="1524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90000"/>
              </a:lnSpc>
              <a:buNone/>
              <a:def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defRPr>
            </a:pPr>
            <a:r>
              <a:rPr sz="7200" b="0" i="0">
                <a:solidFill>
                  <a:srgbClr val="121212"/>
                </a:solidFill>
                <a:latin typeface="Arial Black"/>
                <a:ea typeface="Arial Black"/>
                <a:cs typeface="Arial Black"/>
              </a:rPr>
              <a:t>08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762000" y="1447800"/>
          <a:ext xmlns:a="http://schemas.openxmlformats.org/drawingml/2006/main" cx="7429500" cy="36385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095500"/>
                <a:gridCol w="4381500"/>
                <a:gridCol w="952500"/>
              </a:tblGrid>
              <a:tr h="4381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FFD500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確認すること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500" b="1">
                          <a:solidFill>
                            <a:srgbClr val="FFD500"/>
                          </a:solidFill>
                          <a:latin typeface="Yu Gothic"/>
                          <a:ea typeface="Yu Gothic"/>
                          <a:cs typeface="Yu Gothic"/>
                        </a:rPr>
                        <a:t>決めておく内容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121212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1">
                          <a:solidFill>
                            <a:srgbClr val="FFD500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121212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1">
                          <a:solidFill>
                            <a:srgbClr val="121212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171450" marR="1143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121212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28575">
                      <a:solidFill>
                        <a:srgbClr val="121212"/>
                      </a:solidFill>
                    </a:lnL>
                    <a:lnR w="28575">
                      <a:solidFill>
                        <a:srgbClr val="121212"/>
                      </a:solidFill>
                    </a:lnR>
                    <a:lnT w="28575">
                      <a:solidFill>
                        <a:srgbClr val="121212"/>
                      </a:solidFill>
                    </a:lnT>
                    <a:lnB w="28575">
                      <a:solidFill>
                        <a:srgbClr val="12121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829A7E-8E1E-47A0-80CC-BA9631E22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447800"/>
            <a:ext cx="2857500" cy="3638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5" name="→">
            <a:extLst xmlns:a="http://schemas.openxmlformats.org/drawingml/2006/main">
              <a:ext uri="{FF2B5EF4-FFF2-40B4-BE49-F238E27FC236}">
                <a16:creationId xmlns:a16="http://schemas.microsoft.com/office/drawing/2014/main" id="{B12070E2-B0FA-456A-A2AC-E413564E4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7526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defRPr>
            </a:pPr>
            <a:r>
              <a:rPr sz="3600" b="0" i="0">
                <a:solidFill>
                  <a:srgbClr val="FFD500"/>
                </a:solidFill>
                <a:latin typeface="Arial Black"/>
                <a:ea typeface="Arial Black"/>
                <a:cs typeface="Arial Black"/>
              </a:rPr>
              <a:t>→</a:t>
            </a:r>
          </a:p>
        </p:txBody>
      </p:sp>
      <p:sp>
        <p:nvSpPr>
          <p:cNvPr id="6" name="まず、 本・日時・ 場所を 決める">
            <a:extLst xmlns:a="http://schemas.openxmlformats.org/drawingml/2006/main">
              <a:ext uri="{FF2B5EF4-FFF2-40B4-BE49-F238E27FC236}">
                <a16:creationId xmlns:a16="http://schemas.microsoft.com/office/drawing/2014/main" id="{A21A24D6-E615-4D66-81BD-28243C50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362200"/>
            <a:ext cx="2476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本・日時・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場所を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8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ABB7E-A8AB-439B-BDF7-CACE6258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10668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1212"/>
          </a:solidFill>
          <a:ln xmlns:a="http://schemas.openxmlformats.org/drawingml/2006/main" w="0">
            <a:noFill/>
          </a:ln>
        </p:spPr>
      </p:sp>
      <p:sp>
        <p:nvSpPr>
          <p:cNvPr id="8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D2F3465F-E738-4D5D-AD6E-59C157FB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defRPr>
            </a:pPr>
            <a:r>
              <a:rPr sz="4050" b="1" i="0">
                <a:solidFill>
                  <a:srgbClr val="121212"/>
                </a:solidFill>
                <a:latin typeface="Yu Gothic"/>
                <a:ea typeface="Yu Gothic"/>
                <a:cs typeface="Yu Gothic"/>
              </a:rPr>
              <a:t>開催前のチェック</a:t>
            </a:r>
          </a:p>
        </p:txBody>
      </p:sp>
    </p:spTree>
    <p:extLst>
      <p:ext uri="{BB962C8B-B14F-4D97-AF65-F5344CB8AC3E}">
        <p14:creationId xmlns:p14="http://schemas.microsoft.com/office/powerpoint/2010/main" val="11763788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2026-09-22T17:59:02.8720000Z</dcterms:created>
  <dcterms:modified xsi:type="dcterms:W3CDTF">2026-09-22T17:59:02.8720000Z</dcterms:modified>
</coreProperties>
</file>