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05264a61c041c2" /><Relationship Type="http://schemas.openxmlformats.org/officeDocument/2006/relationships/extended-properties" Target="/docProps/app.xml" Id="R60b5e84b7eb7428a" /><Relationship Type="http://schemas.openxmlformats.org/officeDocument/2006/relationships/officeDocument" Target="/ppt/presentation.xml" Id="R3d492c8d57c04c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360810214d493b"/>
  </p:sldMasterIdLst>
  <p:notesMasterIdLst>
    <p:notesMasterId xmlns:r="http://schemas.openxmlformats.org/officeDocument/2006/relationships" r:id="Rb7ef359d1ab44c87"/>
  </p:notesMasterIdLst>
  <p:sldIdLst>
    <p:sldId xmlns:r="http://schemas.openxmlformats.org/officeDocument/2006/relationships" id="256" r:id="R5a7c9af31ee24944"/>
    <p:sldId xmlns:r="http://schemas.openxmlformats.org/officeDocument/2006/relationships" id="257" r:id="R2947da995cbe4b0e"/>
    <p:sldId xmlns:r="http://schemas.openxmlformats.org/officeDocument/2006/relationships" id="258" r:id="R77e4d906a9094141"/>
    <p:sldId xmlns:r="http://schemas.openxmlformats.org/officeDocument/2006/relationships" id="259" r:id="Rc719297a9ac14c0d"/>
    <p:sldId xmlns:r="http://schemas.openxmlformats.org/officeDocument/2006/relationships" id="260" r:id="Rb717dcb558bc4905"/>
    <p:sldId xmlns:r="http://schemas.openxmlformats.org/officeDocument/2006/relationships" id="261" r:id="Reaa4741ce0464953"/>
    <p:sldId xmlns:r="http://schemas.openxmlformats.org/officeDocument/2006/relationships" id="262" r:id="R16519f17f1664aa1"/>
    <p:sldId xmlns:r="http://schemas.openxmlformats.org/officeDocument/2006/relationships" id="263" r:id="Rc3726de1c5354de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b56874c51394697" /><Relationship Type="http://schemas.openxmlformats.org/officeDocument/2006/relationships/slideMaster" Target="/ppt/slideMasters/slideMaster1.xml" Id="Rf8360810214d493b" /><Relationship Type="http://schemas.openxmlformats.org/officeDocument/2006/relationships/notesMaster" Target="/ppt/notesMasters/notesMaster1.xml" Id="Rb7ef359d1ab44c87" /><Relationship Type="http://schemas.openxmlformats.org/officeDocument/2006/relationships/presProps" Target="/ppt/presProps.xml" Id="R3c4a5d9929e249d0" /><Relationship Type="http://schemas.openxmlformats.org/officeDocument/2006/relationships/tableStyles" Target="/ppt/tableStyles.xml" Id="R97102067b8a9450c" /><Relationship Type="http://schemas.openxmlformats.org/officeDocument/2006/relationships/slide" Target="/ppt/slides/slide1.xml" Id="R5a7c9af31ee24944" /><Relationship Type="http://schemas.openxmlformats.org/officeDocument/2006/relationships/slide" Target="/ppt/slides/slide2.xml" Id="R2947da995cbe4b0e" /><Relationship Type="http://schemas.openxmlformats.org/officeDocument/2006/relationships/slide" Target="/ppt/slides/slide3.xml" Id="R77e4d906a9094141" /><Relationship Type="http://schemas.openxmlformats.org/officeDocument/2006/relationships/slide" Target="/ppt/slides/slide4.xml" Id="Rc719297a9ac14c0d" /><Relationship Type="http://schemas.openxmlformats.org/officeDocument/2006/relationships/slide" Target="/ppt/slides/slide5.xml" Id="Rb717dcb558bc4905" /><Relationship Type="http://schemas.openxmlformats.org/officeDocument/2006/relationships/slide" Target="/ppt/slides/slide6.xml" Id="Reaa4741ce0464953" /><Relationship Type="http://schemas.openxmlformats.org/officeDocument/2006/relationships/slide" Target="/ppt/slides/slide7.xml" Id="R16519f17f1664aa1" /><Relationship Type="http://schemas.openxmlformats.org/officeDocument/2006/relationships/slide" Target="/ppt/slides/slide8.xml" Id="Rc3726de1c5354de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b0b85ad0fe42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c3a073264c45ca" /><Relationship Type="http://schemas.openxmlformats.org/officeDocument/2006/relationships/notesMaster" Target="/ppt/notesMasters/notesMaster1.xml" Id="R04c5e65d59bc4d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da4a3a83a24353" /><Relationship Type="http://schemas.openxmlformats.org/officeDocument/2006/relationships/notesMaster" Target="/ppt/notesMasters/notesMaster1.xml" Id="R079ac61eaed641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cd0d1321944777" /><Relationship Type="http://schemas.openxmlformats.org/officeDocument/2006/relationships/notesMaster" Target="/ppt/notesMasters/notesMaster1.xml" Id="R7e2b1d06112b42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c7abf4c499429a" /><Relationship Type="http://schemas.openxmlformats.org/officeDocument/2006/relationships/notesMaster" Target="/ppt/notesMasters/notesMaster1.xml" Id="Rc97289a7b94f446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5e333f1a85c4d10" /><Relationship Type="http://schemas.openxmlformats.org/officeDocument/2006/relationships/notesMaster" Target="/ppt/notesMasters/notesMaster1.xml" Id="Ra935df3ec27145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3eec27f1084b1a" /><Relationship Type="http://schemas.openxmlformats.org/officeDocument/2006/relationships/notesMaster" Target="/ppt/notesMasters/notesMaster1.xml" Id="R64952f67a77e4c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1dd70c7d0424f9e" /><Relationship Type="http://schemas.openxmlformats.org/officeDocument/2006/relationships/notesMaster" Target="/ppt/notesMasters/notesMaster1.xml" Id="R5635aa24fa234d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9a42e92956b451c" /><Relationship Type="http://schemas.openxmlformats.org/officeDocument/2006/relationships/notesMaster" Target="/ppt/notesMasters/notesMaster1.xml" Id="Ra088546c4dbd41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2f1d1d40ed43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dc62d1972d49fc" /><Relationship Type="http://schemas.openxmlformats.org/officeDocument/2006/relationships/slideLayout" Target="/ppt/slideLayouts/slideLayout1.xml" Id="Rce178f61f0f042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178f61f0f042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5e19db23f1452d" /><Relationship Type="http://schemas.openxmlformats.org/officeDocument/2006/relationships/notesSlide" Target="/ppt/notesSlides/notesSlide1.xml" Id="Rfa7a9e57e00d47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0aa650d2a4c7a" /><Relationship Type="http://schemas.openxmlformats.org/officeDocument/2006/relationships/notesSlide" Target="/ppt/notesSlides/notesSlide2.xml" Id="R66e0b35890f847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d700bf32a4f48" /><Relationship Type="http://schemas.openxmlformats.org/officeDocument/2006/relationships/notesSlide" Target="/ppt/notesSlides/notesSlide3.xml" Id="R79d222f5e5a84c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33b068c2dd41ce" /><Relationship Type="http://schemas.openxmlformats.org/officeDocument/2006/relationships/notesSlide" Target="/ppt/notesSlides/notesSlide4.xml" Id="R5217ba04934847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0b78435494d46" /><Relationship Type="http://schemas.openxmlformats.org/officeDocument/2006/relationships/notesSlide" Target="/ppt/notesSlides/notesSlide5.xml" Id="R090e4d5cf4764b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a5c97a0d24d2e" /><Relationship Type="http://schemas.openxmlformats.org/officeDocument/2006/relationships/notesSlide" Target="/ppt/notesSlides/notesSlide6.xml" Id="R60299d6dd0b84f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19d563d5014903" /><Relationship Type="http://schemas.openxmlformats.org/officeDocument/2006/relationships/notesSlide" Target="/ppt/notesSlides/notesSlide7.xml" Id="Rc23af620368142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6faee98e44241" /><Relationship Type="http://schemas.openxmlformats.org/officeDocument/2006/relationships/notesSlide" Target="/ppt/notesSlides/notesSlide8.xml" Id="Rcd7499bafe934c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B858E24-FAFC-4D57-8353-5F6B9C75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6C31F-6D23-4213-8957-44C5BB0A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761AF2-3AC0-4814-AB45-95D210B9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153C95-0C62-44EE-97AB-B57CF9FC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448C22-23D2-42D7-BE8B-6FC8D8A4F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A4F0F083-941D-4EE4-B90C-064460AB8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AFB603B8-3A8F-487F-A59A-BA907349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4AAB4DE7-8456-4586-AE8B-C4D3BF20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A70A6D0F-950E-4E67-BB1E-F8B2B296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2B8811A5-F813-432B-97DF-1598719FE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1 / 08">
            <a:extLst xmlns:a="http://schemas.openxmlformats.org/drawingml/2006/main">
              <a:ext uri="{FF2B5EF4-FFF2-40B4-BE49-F238E27FC236}">
                <a16:creationId xmlns:a16="http://schemas.microsoft.com/office/drawing/2014/main" id="{46F5C7B4-D230-4CAE-B6AC-0D33DD8E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01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FD55A7-327D-4290-B9DD-81E112B56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138262-2C77-4AC8-952D-9530A3BE1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8B692-EDCE-4E06-B330-E2C8E682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30909-3054-4795-ACA1-8A205BFA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E952C-42DB-4446-AB41-1BD7072F3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CFC00F-189B-4F7A-BF22-42169235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C1C4E1-0F49-4D11-9EAE-4589BFEA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B41C66-6EB4-4C22-9587-AA77D91E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DRAWING NO. AINL-0001   REV. 4   SCALE 16:9">
            <a:extLst xmlns:a="http://schemas.openxmlformats.org/drawingml/2006/main">
              <a:ext uri="{FF2B5EF4-FFF2-40B4-BE49-F238E27FC236}">
                <a16:creationId xmlns:a16="http://schemas.microsoft.com/office/drawing/2014/main" id="{FD9ADFE6-500D-47C7-848F-7942C03D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DRAWING NO. AINL-0001   REV. 4   SCALE 16:9</a:t>
            </a:r>
          </a:p>
        </p:txBody>
      </p:sp>
      <p:sp>
        <p:nvSpPr>
          <p:cNvPr id="21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C94F8D66-B0A3-4633-914A-FDE4A50DF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85900"/>
            <a:ext cx="6096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7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7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7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はじめ方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4CECA2-9A9F-46DA-940C-934A1098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4038600"/>
            <a:ext cx="3943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4DCD81-C017-491A-9C3D-508B647D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39814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2E37E6-E2F3-49E5-97A5-26DB6241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629150" y="39814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5" name="TITLE  ·  2 LINES">
            <a:extLst xmlns:a="http://schemas.openxmlformats.org/drawingml/2006/main">
              <a:ext uri="{FF2B5EF4-FFF2-40B4-BE49-F238E27FC236}">
                <a16:creationId xmlns:a16="http://schemas.microsoft.com/office/drawing/2014/main" id="{7E31C6A2-B579-47D0-B710-9D603335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39433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TITLE  ·  2 LINES</a:t>
            </a:r>
          </a:p>
        </p:txBody>
      </p:sp>
      <p:sp>
        <p:nvSpPr>
          <p:cNvPr id="26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681260AC-A1BB-4226-8AAF-31BCAD1D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27" name="01">
            <a:extLst xmlns:a="http://schemas.openxmlformats.org/drawingml/2006/main">
              <a:ext uri="{FF2B5EF4-FFF2-40B4-BE49-F238E27FC236}">
                <a16:creationId xmlns:a16="http://schemas.microsoft.com/office/drawing/2014/main" id="{883FDC87-FA13-4C4A-B357-F1699AFF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sp>
        <p:nvSpPr>
          <p:cNvPr id="28" name="本を選ぶ">
            <a:extLst xmlns:a="http://schemas.openxmlformats.org/drawingml/2006/main">
              <a:ext uri="{FF2B5EF4-FFF2-40B4-BE49-F238E27FC236}">
                <a16:creationId xmlns:a16="http://schemas.microsoft.com/office/drawing/2014/main" id="{7C613FDF-3CE9-4788-9F25-D9365120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本を選ぶ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627F3C-21BD-40DF-B1DD-AD9A2CAF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5581650"/>
            <a:ext cx="1428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0" name="02">
            <a:extLst xmlns:a="http://schemas.openxmlformats.org/drawingml/2006/main">
              <a:ext uri="{FF2B5EF4-FFF2-40B4-BE49-F238E27FC236}">
                <a16:creationId xmlns:a16="http://schemas.microsoft.com/office/drawing/2014/main" id="{62E8910F-E3F5-4AE6-8311-90B1371C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0482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31" name="人を招く">
            <a:extLst xmlns:a="http://schemas.openxmlformats.org/drawingml/2006/main">
              <a:ext uri="{FF2B5EF4-FFF2-40B4-BE49-F238E27FC236}">
                <a16:creationId xmlns:a16="http://schemas.microsoft.com/office/drawing/2014/main" id="{8CB12AC8-E5EA-452D-BA9B-4AD38044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2387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人を招く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6EC40EE-B782-4577-9D0E-C909C262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400300" y="5581650"/>
            <a:ext cx="1428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3" name="03">
            <a:extLst xmlns:a="http://schemas.openxmlformats.org/drawingml/2006/main">
              <a:ext uri="{FF2B5EF4-FFF2-40B4-BE49-F238E27FC236}">
                <a16:creationId xmlns:a16="http://schemas.microsoft.com/office/drawing/2014/main" id="{5079A7F8-F9D5-49E5-91CF-83B228CA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0482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sp>
        <p:nvSpPr>
          <p:cNvPr id="34" name="対話する">
            <a:extLst xmlns:a="http://schemas.openxmlformats.org/drawingml/2006/main">
              <a:ext uri="{FF2B5EF4-FFF2-40B4-BE49-F238E27FC236}">
                <a16:creationId xmlns:a16="http://schemas.microsoft.com/office/drawing/2014/main" id="{F3F96B97-0954-4255-B7A7-4A5C2042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2387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対話する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1E6675B-A71A-44F5-B141-AFA0218B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114800" y="5581650"/>
            <a:ext cx="1428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6" name="FIG. 00  —  OPEN BOOK, ISOMETRIC">
            <a:extLst xmlns:a="http://schemas.openxmlformats.org/drawingml/2006/main">
              <a:ext uri="{FF2B5EF4-FFF2-40B4-BE49-F238E27FC236}">
                <a16:creationId xmlns:a16="http://schemas.microsoft.com/office/drawing/2014/main" id="{8A75599E-9C6D-4741-ABFF-C332B31F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428750"/>
            <a:ext cx="3810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00  —  OPEN BOOK, ISOMETRIC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1D8860F-3187-4779-A918-C8969BB24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05000"/>
            <a:ext cx="1714500" cy="3238500"/>
          </a:xfrm>
          <a:custGeom xmlns:a="http://schemas.openxmlformats.org/drawingml/2006/main">
            <a:pathLst>
              <a:path w="1714500" h="3238500">
                <a:moveTo>
                  <a:pt x="0" y="762000"/>
                </a:moveTo>
                <a:lnTo>
                  <a:pt x="1714500" y="0"/>
                </a:lnTo>
                <a:lnTo>
                  <a:pt x="1714500" y="2476500"/>
                </a:lnTo>
                <a:lnTo>
                  <a:pt x="0" y="3238500"/>
                </a:lnTo>
                <a:close/>
              </a:path>
            </a:pathLst>
          </a:custGeom>
          <a:solidFill xmlns:a="http://schemas.openxmlformats.org/drawingml/2006/main">
            <a:srgbClr val="122A3F"/>
          </a:solidFill>
          <a:ln xmlns:a="http://schemas.openxmlformats.org/drawingml/2006/main" w="11430">
            <a:solidFill>
              <a:srgbClr val="63CFF0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D837558-59DF-4468-84F9-0734E266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905000"/>
            <a:ext cx="1714500" cy="3238500"/>
          </a:xfrm>
          <a:custGeom xmlns:a="http://schemas.openxmlformats.org/drawingml/2006/main">
            <a:pathLst>
              <a:path w="1714500" h="3238500">
                <a:moveTo>
                  <a:pt x="0" y="0"/>
                </a:moveTo>
                <a:lnTo>
                  <a:pt x="1714500" y="762000"/>
                </a:lnTo>
                <a:lnTo>
                  <a:pt x="1714500" y="3238500"/>
                </a:lnTo>
                <a:lnTo>
                  <a:pt x="0" y="2476500"/>
                </a:lnTo>
                <a:close/>
              </a:path>
            </a:pathLst>
          </a:custGeom>
          <a:solidFill xmlns:a="http://schemas.openxmlformats.org/drawingml/2006/main">
            <a:srgbClr val="122A3F"/>
          </a:solidFill>
          <a:ln xmlns:a="http://schemas.openxmlformats.org/drawingml/2006/main" w="11430">
            <a:solidFill>
              <a:srgbClr val="63CFF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754DAF6-379B-4B30-B359-3AFFA55C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209800"/>
            <a:ext cx="1257300" cy="2628900"/>
          </a:xfrm>
          <a:custGeom xmlns:a="http://schemas.openxmlformats.org/drawingml/2006/main">
            <a:pathLst>
              <a:path w="1257300" h="2628900">
                <a:moveTo>
                  <a:pt x="0" y="552450"/>
                </a:moveTo>
                <a:lnTo>
                  <a:pt x="1257300" y="0"/>
                </a:lnTo>
                <a:lnTo>
                  <a:pt x="1257300" y="2076450"/>
                </a:lnTo>
                <a:lnTo>
                  <a:pt x="0" y="262890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61D6310-C085-4228-B03F-7FF12700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209800"/>
            <a:ext cx="1257300" cy="2628900"/>
          </a:xfrm>
          <a:custGeom xmlns:a="http://schemas.openxmlformats.org/drawingml/2006/main">
            <a:pathLst>
              <a:path w="1257300" h="2628900">
                <a:moveTo>
                  <a:pt x="0" y="0"/>
                </a:moveTo>
                <a:lnTo>
                  <a:pt x="1257300" y="552450"/>
                </a:lnTo>
                <a:lnTo>
                  <a:pt x="1257300" y="2628900"/>
                </a:lnTo>
                <a:lnTo>
                  <a:pt x="0" y="20764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4A84C07-4077-4604-B084-708733BD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953500" y="1905000"/>
            <a:ext cx="0" cy="3238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63CFF0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D721011-987F-467B-BF1C-F8DDC2B8D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00425"/>
            <a:ext cx="247650" cy="2476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013C824-D34F-473D-88E2-F3B56A27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763000" y="35242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9C13302-BD00-4323-B1D6-F0956232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953500" y="3333750"/>
            <a:ext cx="0" cy="38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3770D54-3BA2-43C5-8DB4-FD8B3DF3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239000" y="550545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FC72183-46D5-49E7-A828-47B1BB3C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239000" y="544830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B2C5768-DE80-4791-BDF0-291339122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544830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8" name="W 360">
            <a:extLst xmlns:a="http://schemas.openxmlformats.org/drawingml/2006/main">
              <a:ext uri="{FF2B5EF4-FFF2-40B4-BE49-F238E27FC236}">
                <a16:creationId xmlns:a16="http://schemas.microsoft.com/office/drawing/2014/main" id="{29FFAB24-3C06-41BC-8E6A-6205B263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95900"/>
            <a:ext cx="3429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W 360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2134543-973E-4981-BFFA-8C72A4BC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239000" y="5810250"/>
            <a:ext cx="171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23935E3-0744-4761-8DD4-943DAD18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239000" y="575310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BE477CA-F791-4AF8-BF7F-077A3B87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953500" y="575310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2" name="PAGE 180">
            <a:extLst xmlns:a="http://schemas.openxmlformats.org/drawingml/2006/main">
              <a:ext uri="{FF2B5EF4-FFF2-40B4-BE49-F238E27FC236}">
                <a16:creationId xmlns:a16="http://schemas.microsoft.com/office/drawing/2014/main" id="{8B6BD537-C4DE-4EE7-ABA3-743EE681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600700"/>
            <a:ext cx="1714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PAGE 180</a:t>
            </a:r>
          </a:p>
        </p:txBody>
      </p:sp>
    </p:spTree>
    <p:extLst>
      <p:ext uri="{BB962C8B-B14F-4D97-AF65-F5344CB8AC3E}">
        <p14:creationId xmlns:p14="http://schemas.microsoft.com/office/powerpoint/2010/main" val="9652005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5B5BED6-0298-41F4-A674-D2BC150A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6AA79C-C00F-4C24-8DE7-0DD5407C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8A1049-FBC5-4E16-AF6D-4EA39FB1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161AE5-7C1C-4A1E-852D-BC262785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8B2FF-B7DD-46E6-A61D-0B4C84E5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ABED158F-0D3D-4A19-A3F8-B0599E92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8489A592-DBC8-43FC-B6CA-8D664462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B9D24335-2322-4D6C-A031-345B3EA1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C91501EE-97F7-4E0F-8793-9AB9FC67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704A9B58-5A3D-41FD-B124-3C8285B2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2 / 08">
            <a:extLst xmlns:a="http://schemas.openxmlformats.org/drawingml/2006/main">
              <a:ext uri="{FF2B5EF4-FFF2-40B4-BE49-F238E27FC236}">
                <a16:creationId xmlns:a16="http://schemas.microsoft.com/office/drawing/2014/main" id="{D4D35A3D-1875-40B9-A067-62944A0F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02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A4F07-5419-47DF-BDB8-183ACCD1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A99557-E524-4533-A53D-719E47F3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85810-181C-4E03-8D74-F942593D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63E5A-BDD7-49F0-B832-30DC62B9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DC35B6-6E5C-40FC-A5BE-03DDA8380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EB7CC-2E43-4571-B5AE-FDE49AC67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608092-51A6-40D1-B0A3-35B20FED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C5463D-F6AF-4978-9736-2A1559652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FIG. 02  —  RELATIONSHIP DIAGRAM">
            <a:extLst xmlns:a="http://schemas.openxmlformats.org/drawingml/2006/main">
              <a:ext uri="{FF2B5EF4-FFF2-40B4-BE49-F238E27FC236}">
                <a16:creationId xmlns:a16="http://schemas.microsoft.com/office/drawing/2014/main" id="{4E207E04-7191-4DD6-890E-821D4EDD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02  —  RELATIONSHIP DIAGRAM</a:t>
            </a:r>
          </a:p>
        </p:txBody>
      </p:sp>
      <p:sp>
        <p:nvSpPr>
          <p:cNvPr id="21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619E664B-FBE1-4FEB-94F0-CEE9D652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読書会をつくる3つの要素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5F4872-B2B6-4176-A5EB-96591853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906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7DD89D-9133-4507-80E7-C126D4CE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571750"/>
            <a:ext cx="2095500" cy="2095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14288">
            <a:solidFill>
              <a:srgbClr val="63CF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FD23D3-59C4-406F-AEFA-FC73231E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714625"/>
            <a:ext cx="1809750" cy="18097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dash"/>
          </a:ln>
        </p:spPr>
      </p:sp>
      <p:sp>
        <p:nvSpPr>
          <p:cNvPr id="25" name="読書会">
            <a:extLst xmlns:a="http://schemas.openxmlformats.org/drawingml/2006/main">
              <a:ext uri="{FF2B5EF4-FFF2-40B4-BE49-F238E27FC236}">
                <a16:creationId xmlns:a16="http://schemas.microsoft.com/office/drawing/2014/main" id="{B1711EB5-E373-4829-98BD-ED74F388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333750"/>
            <a:ext cx="190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3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3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</a:t>
            </a:r>
          </a:p>
        </p:txBody>
      </p:sp>
      <p:sp>
        <p:nvSpPr>
          <p:cNvPr id="26" name="HUB">
            <a:extLst xmlns:a="http://schemas.openxmlformats.org/drawingml/2006/main">
              <a:ext uri="{FF2B5EF4-FFF2-40B4-BE49-F238E27FC236}">
                <a16:creationId xmlns:a16="http://schemas.microsoft.com/office/drawing/2014/main" id="{A81D43D6-16B6-4301-BF0C-698BDC7D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92430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HUB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7F84BA-F219-404A-A510-CB259504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524750" y="495300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AFA3602-09AE-4328-8614-7F22C94E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524750" y="48958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051F81B-CF78-4DAF-81D8-D5B4B8DC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620250" y="48958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0" name="Ø 220">
            <a:extLst xmlns:a="http://schemas.openxmlformats.org/drawingml/2006/main">
              <a:ext uri="{FF2B5EF4-FFF2-40B4-BE49-F238E27FC236}">
                <a16:creationId xmlns:a16="http://schemas.microsoft.com/office/drawing/2014/main" id="{EFF6A7C5-8E1F-4065-B31A-A8D3DB42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743450"/>
            <a:ext cx="209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Ø 220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ADB2502-577C-442A-A4FF-9BCDB95D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3810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2" name="NODE 01">
            <a:extLst xmlns:a="http://schemas.openxmlformats.org/drawingml/2006/main">
              <a:ext uri="{FF2B5EF4-FFF2-40B4-BE49-F238E27FC236}">
                <a16:creationId xmlns:a16="http://schemas.microsoft.com/office/drawing/2014/main" id="{30DCC9A0-8024-406C-95B3-6EFB3AEB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NODE 01</a:t>
            </a:r>
          </a:p>
        </p:txBody>
      </p:sp>
      <p:sp>
        <p:nvSpPr>
          <p:cNvPr id="33" name="本">
            <a:extLst xmlns:a="http://schemas.openxmlformats.org/drawingml/2006/main">
              <a:ext uri="{FF2B5EF4-FFF2-40B4-BE49-F238E27FC236}">
                <a16:creationId xmlns:a16="http://schemas.microsoft.com/office/drawing/2014/main" id="{4C1EDF6C-11B7-43BD-89C6-BD76083D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7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本</a:t>
            </a:r>
          </a:p>
        </p:txBody>
      </p:sp>
      <p:sp>
        <p:nvSpPr>
          <p:cNvPr id="34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4753D60E-321C-449F-A891-D93D6592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2288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cxnSp>
        <p:nvCxnSpPr>
          <p:cNvPr id="82" name=""/>
          <p:cNvCxnSpPr>
            <a:stCxn xmlns:a="http://schemas.openxmlformats.org/drawingml/2006/main" id="31" idx="3"/>
            <a:endCxn xmlns:a="http://schemas.openxmlformats.org/drawingml/2006/main" id="23" idx="2"/>
          </p:cNvCxnSpPr>
          <p:nvPr/>
        </p:nvCxnSpPr>
        <p:spPr>
          <a:xfrm xmlns:a="http://schemas.openxmlformats.org/drawingml/2006/main">
            <a:off x="4495800" y="2247900"/>
            <a:ext cx="3028950" cy="13716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1430">
            <a:solidFill>
              <a:srgbClr val="63CFF0"/>
            </a:solidFill>
            <a:prstDash val="dash"/>
            <a:tailEnd type="triangle" w="sm" len="sm"/>
          </a:ln>
        </p:spPr>
      </p:cxn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6F16EF1-525E-4648-A1DB-8D651DEF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3810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7" name="NODE 02">
            <a:extLst xmlns:a="http://schemas.openxmlformats.org/drawingml/2006/main">
              <a:ext uri="{FF2B5EF4-FFF2-40B4-BE49-F238E27FC236}">
                <a16:creationId xmlns:a16="http://schemas.microsoft.com/office/drawing/2014/main" id="{8A8E9F27-DFDB-4506-AC86-1729B5CB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2420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NODE 02</a:t>
            </a:r>
          </a:p>
        </p:txBody>
      </p:sp>
      <p:sp>
        <p:nvSpPr>
          <p:cNvPr id="38" name="人">
            <a:extLst xmlns:a="http://schemas.openxmlformats.org/drawingml/2006/main">
              <a:ext uri="{FF2B5EF4-FFF2-40B4-BE49-F238E27FC236}">
                <a16:creationId xmlns:a16="http://schemas.microsoft.com/office/drawing/2014/main" id="{5C89FF73-E005-422D-9E78-C9EADFD8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14700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7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人</a:t>
            </a:r>
          </a:p>
        </p:txBody>
      </p:sp>
      <p:sp>
        <p:nvSpPr>
          <p:cNvPr id="39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DAEE3F1D-A03E-4E5C-8795-516361C1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4480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cxnSp>
        <p:nvCxnSpPr>
          <p:cNvPr id="87" name=""/>
          <p:cNvCxnSpPr>
            <a:stCxn xmlns:a="http://schemas.openxmlformats.org/drawingml/2006/main" id="36" idx="3"/>
            <a:endCxn xmlns:a="http://schemas.openxmlformats.org/drawingml/2006/main" id="23" idx="2"/>
          </p:cNvCxnSpPr>
          <p:nvPr/>
        </p:nvCxnSpPr>
        <p:spPr>
          <a:xfrm xmlns:a="http://schemas.openxmlformats.org/drawingml/2006/main">
            <a:off x="4495800" y="3467100"/>
            <a:ext cx="3028950" cy="1524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1430">
            <a:solidFill>
              <a:srgbClr val="63CFF0"/>
            </a:solidFill>
            <a:prstDash val="dash"/>
            <a:tailEnd type="triangle" w="sm" len="sm"/>
          </a:ln>
        </p:spPr>
      </p:cxn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10277F6-E00C-4BC2-BD6D-B420CD78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3810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2" name="NODE 03">
            <a:extLst xmlns:a="http://schemas.openxmlformats.org/drawingml/2006/main">
              <a:ext uri="{FF2B5EF4-FFF2-40B4-BE49-F238E27FC236}">
                <a16:creationId xmlns:a16="http://schemas.microsoft.com/office/drawing/2014/main" id="{8EA64A87-1A58-444D-9895-B71D5D0E8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4340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NODE 03</a:t>
            </a:r>
          </a:p>
        </p:txBody>
      </p:sp>
      <p:sp>
        <p:nvSpPr>
          <p:cNvPr id="43" name="問い">
            <a:extLst xmlns:a="http://schemas.openxmlformats.org/drawingml/2006/main">
              <a:ext uri="{FF2B5EF4-FFF2-40B4-BE49-F238E27FC236}">
                <a16:creationId xmlns:a16="http://schemas.microsoft.com/office/drawing/2014/main" id="{8441B11B-CAD8-47B8-BF03-52A4C5E0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33900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7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問い</a:t>
            </a:r>
          </a:p>
        </p:txBody>
      </p:sp>
      <p:sp>
        <p:nvSpPr>
          <p:cNvPr id="44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042F8032-79D0-4C47-87DC-8CCAF2A8E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6672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cxnSp>
        <p:nvCxnSpPr>
          <p:cNvPr id="92" name=""/>
          <p:cNvCxnSpPr>
            <a:stCxn xmlns:a="http://schemas.openxmlformats.org/drawingml/2006/main" id="41" idx="3"/>
            <a:endCxn xmlns:a="http://schemas.openxmlformats.org/drawingml/2006/main" id="23" idx="2"/>
          </p:cNvCxnSpPr>
          <p:nvPr/>
        </p:nvCxnSpPr>
        <p:spPr>
          <a:xfrm xmlns:a="http://schemas.openxmlformats.org/drawingml/2006/main" flipV="1">
            <a:off x="4495800" y="3619500"/>
            <a:ext cx="3028950" cy="10668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1430">
            <a:solidFill>
              <a:srgbClr val="63CFF0"/>
            </a:solidFill>
            <a:prstDash val="dash"/>
            <a:tailEnd type="triangle" w="sm" len="sm"/>
          </a:ln>
        </p:spPr>
      </p:cxnSp>
      <p:sp>
        <p:nvSpPr>
          <p:cNvPr id="46" name="NOTE">
            <a:extLst xmlns:a="http://schemas.openxmlformats.org/drawingml/2006/main">
              <a:ext uri="{FF2B5EF4-FFF2-40B4-BE49-F238E27FC236}">
                <a16:creationId xmlns:a16="http://schemas.microsoft.com/office/drawing/2014/main" id="{4FB81D86-5B21-408F-91FA-BA7B22E7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rPr>
              <a:t>NOTE</a:t>
            </a:r>
          </a:p>
        </p:txBody>
      </p:sp>
      <p:sp>
        <p:nvSpPr>
          <p:cNvPr id="47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EB9F8D15-579B-4D0D-BAFF-2CF6475A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816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12770919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8BA9ADB-8080-48B8-BA63-307F6816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E4D9D-66B3-4142-82FB-0A9AA240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72E066-AB2C-48D7-BCC8-E21898807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DAB539-6FFD-41EF-9E82-C6B90722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951C29-1AEF-4836-BE91-CEE8DD74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7C548E48-7A13-419B-8651-2D8DFA57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44209B47-3552-46AE-A03E-9D69AD92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009D84F3-0F8A-441D-A0DB-FD9F570E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EC0A7403-A333-4CBA-80FC-F5A3A320B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71F192BF-59DA-41E4-81A4-D140DF68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3 / 08">
            <a:extLst xmlns:a="http://schemas.openxmlformats.org/drawingml/2006/main">
              <a:ext uri="{FF2B5EF4-FFF2-40B4-BE49-F238E27FC236}">
                <a16:creationId xmlns:a16="http://schemas.microsoft.com/office/drawing/2014/main" id="{9371DE9E-DF9D-48B1-8B4C-C53072D9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03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1E6E20-8899-45A2-8C8B-267ECFBF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06BF42-78E7-4262-9A6A-22FFA767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AD0214-4180-44D5-8A39-8AC77976C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46037A-6C74-4F62-82F9-2C1BB81A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DE4EDA-D7C5-4B9E-AEE0-63F9E12A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D167C-6D1C-472A-A3B4-8D3A81C3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5FEC8F-8883-481D-B041-084F407E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85788D-BA44-496B-9C78-E912E28A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FIG. 03  —  ROLE MATRIX">
            <a:extLst xmlns:a="http://schemas.openxmlformats.org/drawingml/2006/main">
              <a:ext uri="{FF2B5EF4-FFF2-40B4-BE49-F238E27FC236}">
                <a16:creationId xmlns:a16="http://schemas.microsoft.com/office/drawing/2014/main" id="{628209F4-4025-4565-9A85-27153730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03  —  ROLE MATRIX</a:t>
            </a:r>
          </a:p>
        </p:txBody>
      </p:sp>
      <p:sp>
        <p:nvSpPr>
          <p:cNvPr id="21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1D193C11-B281-4314-8007-E74C22390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主催者と参加者の役割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D23101-D668-4A39-A74B-904E2BBD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906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3" name="PHASE 01">
            <a:extLst xmlns:a="http://schemas.openxmlformats.org/drawingml/2006/main">
              <a:ext uri="{FF2B5EF4-FFF2-40B4-BE49-F238E27FC236}">
                <a16:creationId xmlns:a16="http://schemas.microsoft.com/office/drawing/2014/main" id="{270546A5-BB77-4301-B5AE-89442FEA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1409700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PHASE 01</a:t>
            </a:r>
          </a:p>
        </p:txBody>
      </p:sp>
      <p:sp>
        <p:nvSpPr>
          <p:cNvPr id="24" name="開催前">
            <a:extLst xmlns:a="http://schemas.openxmlformats.org/drawingml/2006/main">
              <a:ext uri="{FF2B5EF4-FFF2-40B4-BE49-F238E27FC236}">
                <a16:creationId xmlns:a16="http://schemas.microsoft.com/office/drawing/2014/main" id="{EFA9DECE-B53E-4F94-B8D6-ACB45AF5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15430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開催前</a:t>
            </a:r>
          </a:p>
        </p:txBody>
      </p:sp>
      <p:sp>
        <p:nvSpPr>
          <p:cNvPr id="25" name="PHASE 02">
            <a:extLst xmlns:a="http://schemas.openxmlformats.org/drawingml/2006/main">
              <a:ext uri="{FF2B5EF4-FFF2-40B4-BE49-F238E27FC236}">
                <a16:creationId xmlns:a16="http://schemas.microsoft.com/office/drawing/2014/main" id="{912A107A-0095-41EB-8367-057D1F27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1409700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PHASE 02</a:t>
            </a:r>
          </a:p>
        </p:txBody>
      </p:sp>
      <p:sp>
        <p:nvSpPr>
          <p:cNvPr id="26" name="当日">
            <a:extLst xmlns:a="http://schemas.openxmlformats.org/drawingml/2006/main">
              <a:ext uri="{FF2B5EF4-FFF2-40B4-BE49-F238E27FC236}">
                <a16:creationId xmlns:a16="http://schemas.microsoft.com/office/drawing/2014/main" id="{837AF1A4-BA0E-4021-9DA0-079989C0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15430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当日</a:t>
            </a:r>
          </a:p>
        </p:txBody>
      </p:sp>
      <p:sp>
        <p:nvSpPr>
          <p:cNvPr id="27" name="PHASE 03">
            <a:extLst xmlns:a="http://schemas.openxmlformats.org/drawingml/2006/main">
              <a:ext uri="{FF2B5EF4-FFF2-40B4-BE49-F238E27FC236}">
                <a16:creationId xmlns:a16="http://schemas.microsoft.com/office/drawing/2014/main" id="{13C9EDEF-0986-40E1-8EC7-220EA955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409700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PHASE 03</a:t>
            </a:r>
          </a:p>
        </p:txBody>
      </p:sp>
      <p:sp>
        <p:nvSpPr>
          <p:cNvPr id="28" name="終了後">
            <a:extLst xmlns:a="http://schemas.openxmlformats.org/drawingml/2006/main">
              <a:ext uri="{FF2B5EF4-FFF2-40B4-BE49-F238E27FC236}">
                <a16:creationId xmlns:a16="http://schemas.microsoft.com/office/drawing/2014/main" id="{79EF723C-C31E-400E-9B3E-A6F835A1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5430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終了後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784D32-7EBC-4920-ABF5-CDC93380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2192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0" name="主 催 者">
            <a:extLst xmlns:a="http://schemas.openxmlformats.org/drawingml/2006/main">
              <a:ext uri="{FF2B5EF4-FFF2-40B4-BE49-F238E27FC236}">
                <a16:creationId xmlns:a16="http://schemas.microsoft.com/office/drawing/2014/main" id="{F180C6CD-945D-4734-97F6-B2D16DE6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2192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主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催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者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0210C43-6624-4340-939C-89B42E18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1809750"/>
            <a:ext cx="31242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2" name="本と日程を 案内">
            <a:extLst xmlns:a="http://schemas.openxmlformats.org/drawingml/2006/main">
              <a:ext uri="{FF2B5EF4-FFF2-40B4-BE49-F238E27FC236}">
                <a16:creationId xmlns:a16="http://schemas.microsoft.com/office/drawing/2014/main" id="{483EE959-D561-4F94-B26C-04DA2B7F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228850"/>
            <a:ext cx="2743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本と日程を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案内</a:t>
            </a:r>
          </a:p>
        </p:txBody>
      </p:sp>
      <p:sp>
        <p:nvSpPr>
          <p:cNvPr id="33" name="1.1">
            <a:extLst xmlns:a="http://schemas.openxmlformats.org/drawingml/2006/main">
              <a:ext uri="{FF2B5EF4-FFF2-40B4-BE49-F238E27FC236}">
                <a16:creationId xmlns:a16="http://schemas.microsoft.com/office/drawing/2014/main" id="{6D91C7A0-0FA9-487F-A876-1B27EE29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1943100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1.1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6702120-2AE1-4213-B69F-5BFEEA341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809750"/>
            <a:ext cx="31242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5" name="順番と時間を 調整">
            <a:extLst xmlns:a="http://schemas.openxmlformats.org/drawingml/2006/main">
              <a:ext uri="{FF2B5EF4-FFF2-40B4-BE49-F238E27FC236}">
                <a16:creationId xmlns:a16="http://schemas.microsoft.com/office/drawing/2014/main" id="{624DC71D-E41E-4F9E-A62C-6DBD6C69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28850"/>
            <a:ext cx="2743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順番と時間を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調整</a:t>
            </a:r>
          </a:p>
        </p:txBody>
      </p:sp>
      <p:sp>
        <p:nvSpPr>
          <p:cNvPr id="36" name="1.2">
            <a:extLst xmlns:a="http://schemas.openxmlformats.org/drawingml/2006/main">
              <a:ext uri="{FF2B5EF4-FFF2-40B4-BE49-F238E27FC236}">
                <a16:creationId xmlns:a16="http://schemas.microsoft.com/office/drawing/2014/main" id="{BBD0CEA7-E5B8-450C-99C8-1C6CF19C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943100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1.2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8B3449D-3BF5-4CCE-83D4-C9476516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809750"/>
            <a:ext cx="31242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8" name="次回の候補を まとめる">
            <a:extLst xmlns:a="http://schemas.openxmlformats.org/drawingml/2006/main">
              <a:ext uri="{FF2B5EF4-FFF2-40B4-BE49-F238E27FC236}">
                <a16:creationId xmlns:a16="http://schemas.microsoft.com/office/drawing/2014/main" id="{4E64181B-8AC2-48CC-8214-E096980ED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228850"/>
            <a:ext cx="2743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次回の候補を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まとめる</a:t>
            </a:r>
          </a:p>
        </p:txBody>
      </p:sp>
      <p:sp>
        <p:nvSpPr>
          <p:cNvPr id="39" name="1.3">
            <a:extLst xmlns:a="http://schemas.openxmlformats.org/drawingml/2006/main">
              <a:ext uri="{FF2B5EF4-FFF2-40B4-BE49-F238E27FC236}">
                <a16:creationId xmlns:a16="http://schemas.microsoft.com/office/drawing/2014/main" id="{4F38AB32-1686-4E43-AFED-DD6C6713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943100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1.3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4E5C958-B4D2-4A97-B76A-EE526C3D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12192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1" name="参 加 者">
            <a:extLst xmlns:a="http://schemas.openxmlformats.org/drawingml/2006/main">
              <a:ext uri="{FF2B5EF4-FFF2-40B4-BE49-F238E27FC236}">
                <a16:creationId xmlns:a16="http://schemas.microsoft.com/office/drawing/2014/main" id="{55C19853-659B-4AA8-BA3F-6135751D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12192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参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加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者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F6379A5-9454-4873-A676-D6ECE1B04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524250"/>
            <a:ext cx="31242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3" name="気になった 箇所を選ぶ">
            <a:extLst xmlns:a="http://schemas.openxmlformats.org/drawingml/2006/main">
              <a:ext uri="{FF2B5EF4-FFF2-40B4-BE49-F238E27FC236}">
                <a16:creationId xmlns:a16="http://schemas.microsoft.com/office/drawing/2014/main" id="{8C481450-D4D3-4B13-84BC-066EBDF6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943350"/>
            <a:ext cx="2743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箇所を選ぶ</a:t>
            </a:r>
          </a:p>
        </p:txBody>
      </p:sp>
      <p:sp>
        <p:nvSpPr>
          <p:cNvPr id="44" name="2.1">
            <a:extLst xmlns:a="http://schemas.openxmlformats.org/drawingml/2006/main">
              <a:ext uri="{FF2B5EF4-FFF2-40B4-BE49-F238E27FC236}">
                <a16:creationId xmlns:a16="http://schemas.microsoft.com/office/drawing/2014/main" id="{93B8BF9C-17D5-4D44-A77A-DB51F825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657600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2.1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45EBE7A-86A4-4FAE-B885-51A78D4E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524250"/>
            <a:ext cx="31242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6" name="感想を話して 聞く">
            <a:extLst xmlns:a="http://schemas.openxmlformats.org/drawingml/2006/main">
              <a:ext uri="{FF2B5EF4-FFF2-40B4-BE49-F238E27FC236}">
                <a16:creationId xmlns:a16="http://schemas.microsoft.com/office/drawing/2014/main" id="{3E38E584-569B-4AAA-A076-89D7CF77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943350"/>
            <a:ext cx="2743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感想を話して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聞く</a:t>
            </a:r>
          </a:p>
        </p:txBody>
      </p:sp>
      <p:sp>
        <p:nvSpPr>
          <p:cNvPr id="47" name="2.2">
            <a:extLst xmlns:a="http://schemas.openxmlformats.org/drawingml/2006/main">
              <a:ext uri="{FF2B5EF4-FFF2-40B4-BE49-F238E27FC236}">
                <a16:creationId xmlns:a16="http://schemas.microsoft.com/office/drawing/2014/main" id="{8A54E1CC-B6E8-4AEE-B247-8E4AD8BAF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657600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2.2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65FADB2-57A9-4595-B6FC-FC7720917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24250"/>
            <a:ext cx="31242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9" name="持ち帰ることを メモ">
            <a:extLst xmlns:a="http://schemas.openxmlformats.org/drawingml/2006/main">
              <a:ext uri="{FF2B5EF4-FFF2-40B4-BE49-F238E27FC236}">
                <a16:creationId xmlns:a16="http://schemas.microsoft.com/office/drawing/2014/main" id="{A4AB8F0C-58A4-424F-825F-D8A4319A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943350"/>
            <a:ext cx="2743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メモ</a:t>
            </a:r>
          </a:p>
        </p:txBody>
      </p:sp>
      <p:sp>
        <p:nvSpPr>
          <p:cNvPr id="50" name="2.3">
            <a:extLst xmlns:a="http://schemas.openxmlformats.org/drawingml/2006/main">
              <a:ext uri="{FF2B5EF4-FFF2-40B4-BE49-F238E27FC236}">
                <a16:creationId xmlns:a16="http://schemas.microsoft.com/office/drawing/2014/main" id="{64F496D8-20F4-45D2-BF08-787419B7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657600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2.3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23E19FC-3AFE-4516-8E86-4CA223A4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905000" y="5524500"/>
            <a:ext cx="937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0F945CC-90F6-4DB7-BF09-2C29AA55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905000" y="54673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040678F-DF80-45B2-92CF-DE8330F3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277600" y="54673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54" name="TIMELINE  →">
            <a:extLst xmlns:a="http://schemas.openxmlformats.org/drawingml/2006/main">
              <a:ext uri="{FF2B5EF4-FFF2-40B4-BE49-F238E27FC236}">
                <a16:creationId xmlns:a16="http://schemas.microsoft.com/office/drawing/2014/main" id="{4082D08E-CE4D-41C3-ADAF-FA9F6BE41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314950"/>
            <a:ext cx="9372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TIMELINE  →</a:t>
            </a:r>
          </a:p>
        </p:txBody>
      </p:sp>
    </p:spTree>
    <p:extLst>
      <p:ext uri="{BB962C8B-B14F-4D97-AF65-F5344CB8AC3E}">
        <p14:creationId xmlns:p14="http://schemas.microsoft.com/office/powerpoint/2010/main" val="13556570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FC669A-11C2-41BD-AB01-896AF762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51E1F-052C-4311-AB85-19174BFE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480C52-3B27-4DEC-92BD-528CFA92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1F9D0-7D39-4E9E-B617-3383DC530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7B451-6858-4298-A3CA-D71F2751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3C33B7EC-FD9B-417F-A852-CBB18DA6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9C76FBDD-CB8B-41CF-B9AB-8ABF5C2C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BAA63FC2-6EC5-49A5-860A-AB062D6C8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2A0CCE0E-9EBB-4E5F-AE44-FDB69D21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FB9DDEAE-B191-46A2-A240-69796B7C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4 / 08">
            <a:extLst xmlns:a="http://schemas.openxmlformats.org/drawingml/2006/main">
              <a:ext uri="{FF2B5EF4-FFF2-40B4-BE49-F238E27FC236}">
                <a16:creationId xmlns:a16="http://schemas.microsoft.com/office/drawing/2014/main" id="{9B6E0FD7-90CA-494E-B14B-7DE12CF83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04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5CD1B2-D305-4E1E-9C19-00DF1268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B31DB5-3379-4270-808D-857CE7D2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7C2F8E-C5B8-40E7-A035-CD358862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3FA07-0AE3-42BC-AFE1-F30E84D13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2622AE-1461-4946-A0DF-8467FE55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AF7CE5-9FC1-46A6-A855-D0347228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7D204-9238-48AA-AD70-0AFF6A402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C409F9-3159-4048-8198-0488EF68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FIG. 04  —  COMPARISON TABLE">
            <a:extLst xmlns:a="http://schemas.openxmlformats.org/drawingml/2006/main">
              <a:ext uri="{FF2B5EF4-FFF2-40B4-BE49-F238E27FC236}">
                <a16:creationId xmlns:a16="http://schemas.microsoft.com/office/drawing/2014/main" id="{847DC1B8-A5B9-4E7F-BCBE-68228A511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04  —  COMPARISON TABLE</a:t>
            </a:r>
          </a:p>
        </p:txBody>
      </p:sp>
      <p:sp>
        <p:nvSpPr>
          <p:cNvPr id="21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DCD674A8-69E3-491F-B240-290C701B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本の選び方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2AAACC-0DD2-4CE4-8E86-945EE06CC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906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graphicFrame>
        <p:nvGraphicFramePr>
          <p:cNvPr id="48" name=""/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591800" cy="37528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476500"/>
                <a:gridCol w="4057650"/>
                <a:gridCol w="4057650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観点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solidFill>
                      <a:srgbClr val="122A3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同じ本を読む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solidFill>
                      <a:srgbClr val="122A3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好きな本を持ち寄る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solidFill>
                      <a:srgbClr val="122A3F"/>
                    </a:solidFill>
                  </a:tcPr>
                </a:tc>
              </a:tr>
              <a:tr h="1066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話題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  <a:tr h="1066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事前の準備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共通の一冊を読んでおく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  <a:tr h="1066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向いているとき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同じ場面の解釈を聞きたい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171450" marR="133350" marT="57150" marB="5715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" name="NOTE">
            <a:extLst xmlns:a="http://schemas.openxmlformats.org/drawingml/2006/main">
              <a:ext uri="{FF2B5EF4-FFF2-40B4-BE49-F238E27FC236}">
                <a16:creationId xmlns:a16="http://schemas.microsoft.com/office/drawing/2014/main" id="{52E0AACE-900A-46A8-BEB3-770A8EF5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rPr>
              <a:t>NOTE</a:t>
            </a:r>
          </a:p>
        </p:txBody>
      </p:sp>
      <p:sp>
        <p:nvSpPr>
          <p:cNvPr id="25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666CBCE8-3394-47C3-9487-BE2E6ED7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676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会の目的に合わせて、形式を選ぶ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10145127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325DA459-8EB8-40C4-8A9B-C839B7C8A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A4A473-C7E4-4BD3-BB3A-AD9E44F3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B7D5F-EC0B-4E89-BE7A-8F7E15C1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20BF8B-D266-45B9-9BE7-86672F7D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031883-E85D-4545-BC68-B1BE87F9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9DA3490D-B5A4-40A7-9DC2-8CE659E8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63B895B3-FAC5-4A1C-9CB7-AFF5A4B1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8EB51BEE-E879-4AA5-A6CC-04BCC3AE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D9C88E5C-6D35-4E80-8866-D30DA08D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0E035E7E-5EA8-44E0-AB1A-B759EC71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5 / 08">
            <a:extLst xmlns:a="http://schemas.openxmlformats.org/drawingml/2006/main">
              <a:ext uri="{FF2B5EF4-FFF2-40B4-BE49-F238E27FC236}">
                <a16:creationId xmlns:a16="http://schemas.microsoft.com/office/drawing/2014/main" id="{65F336CC-3CD2-4494-A58D-0193A404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05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08440D-8229-43B2-B23E-5C5EBF621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E1688F-2411-48CF-AACB-189027D4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72CA95-1DC4-4BCC-8DE8-D0A24FFB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5A49D1-F1F3-435E-A7C4-ECFFF719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CA678C-7BE1-48EB-9104-54225AF9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2AAB74-950E-4151-A1F9-74C241ED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7C37C7-380C-4685-8A32-C78817CE0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BF6586-B31C-49A6-8463-F9AAC957C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FIG. 05  —  TIME ALLOCATION">
            <a:extLst xmlns:a="http://schemas.openxmlformats.org/drawingml/2006/main">
              <a:ext uri="{FF2B5EF4-FFF2-40B4-BE49-F238E27FC236}">
                <a16:creationId xmlns:a16="http://schemas.microsoft.com/office/drawing/2014/main" id="{5EC7374E-27DF-41E0-AE4A-F23A0616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05  —  TIME ALLOCATION</a:t>
            </a:r>
          </a:p>
        </p:txBody>
      </p:sp>
      <p:sp>
        <p:nvSpPr>
          <p:cNvPr id="21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C743E28F-0ED9-4352-BB85-049DF59F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60分の進行例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B9617A-210E-4A54-9F11-8A1448B4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906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CBD9E6-DD71-4BFD-A9B0-B5DC1C9C1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0" y="1885950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4" name="0">
            <a:extLst xmlns:a="http://schemas.openxmlformats.org/drawingml/2006/main">
              <a:ext uri="{FF2B5EF4-FFF2-40B4-BE49-F238E27FC236}">
                <a16:creationId xmlns:a16="http://schemas.microsoft.com/office/drawing/2014/main" id="{3E9CC004-AB77-4618-B6B3-8A5B9BA9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6573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2F2D55-FDE1-4C55-B6CA-CD2EE10F8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79875" y="1885950"/>
            <a:ext cx="0" cy="4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8195F1-0937-491C-978A-D4413C53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30750" y="1885950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7" name="10">
            <a:extLst xmlns:a="http://schemas.openxmlformats.org/drawingml/2006/main">
              <a:ext uri="{FF2B5EF4-FFF2-40B4-BE49-F238E27FC236}">
                <a16:creationId xmlns:a16="http://schemas.microsoft.com/office/drawing/2014/main" id="{08A30745-4F7E-4DBC-92AB-77A9E3E1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16573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10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5ABA772-1575-41CE-AC60-F384F45E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81625" y="1885950"/>
            <a:ext cx="0" cy="4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E5A6A3-938E-4BC8-94C9-E9F49808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32500" y="1885950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0" name="20">
            <a:extLst xmlns:a="http://schemas.openxmlformats.org/drawingml/2006/main">
              <a:ext uri="{FF2B5EF4-FFF2-40B4-BE49-F238E27FC236}">
                <a16:creationId xmlns:a16="http://schemas.microsoft.com/office/drawing/2014/main" id="{A4EF7A06-7D0D-4BE1-ABBA-7E951A26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6750" y="16573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20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EA11A26-0C1B-4C1E-89C0-FB44D502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683375" y="1885950"/>
            <a:ext cx="0" cy="4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CD3E69-F7C2-49F4-B262-A429734A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334250" y="1885950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3" name="30">
            <a:extLst xmlns:a="http://schemas.openxmlformats.org/drawingml/2006/main">
              <a:ext uri="{FF2B5EF4-FFF2-40B4-BE49-F238E27FC236}">
                <a16:creationId xmlns:a16="http://schemas.microsoft.com/office/drawing/2014/main" id="{0A6C5C14-9B20-4C7F-BDA7-EB5B23C3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6573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30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85BBC14-D747-4626-9074-AB449286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985125" y="1885950"/>
            <a:ext cx="0" cy="4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F914B34-B856-4360-9B47-97099B68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636000" y="1885950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6" name="40">
            <a:extLst xmlns:a="http://schemas.openxmlformats.org/drawingml/2006/main">
              <a:ext uri="{FF2B5EF4-FFF2-40B4-BE49-F238E27FC236}">
                <a16:creationId xmlns:a16="http://schemas.microsoft.com/office/drawing/2014/main" id="{50B2657A-138D-436D-947B-F2E9936E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0250" y="16573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40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33C928C-7628-475B-BEF9-25B9C09D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286875" y="1885950"/>
            <a:ext cx="0" cy="4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536FA56-F936-46B9-8481-1198379C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37750" y="1885950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9" name="50">
            <a:extLst xmlns:a="http://schemas.openxmlformats.org/drawingml/2006/main">
              <a:ext uri="{FF2B5EF4-FFF2-40B4-BE49-F238E27FC236}">
                <a16:creationId xmlns:a16="http://schemas.microsoft.com/office/drawing/2014/main" id="{BF64B79C-DDE6-4E28-812E-BCC97482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2000" y="16573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50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343C079-1D02-4A1A-9A69-F87B6DDE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88625" y="1885950"/>
            <a:ext cx="0" cy="4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737CF86-B164-48A7-B92C-434F79A6E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239500" y="1885950"/>
            <a:ext cx="0" cy="95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2" name="60">
            <a:extLst xmlns:a="http://schemas.openxmlformats.org/drawingml/2006/main">
              <a:ext uri="{FF2B5EF4-FFF2-40B4-BE49-F238E27FC236}">
                <a16:creationId xmlns:a16="http://schemas.microsoft.com/office/drawing/2014/main" id="{ABF571EF-A472-4833-9A69-9B12CFA5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16573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60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B7034DB-82A6-4DC2-AA91-A8F8CE17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0" y="1981200"/>
            <a:ext cx="781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4" name="紹介">
            <a:extLst xmlns:a="http://schemas.openxmlformats.org/drawingml/2006/main">
              <a:ext uri="{FF2B5EF4-FFF2-40B4-BE49-F238E27FC236}">
                <a16:creationId xmlns:a16="http://schemas.microsoft.com/office/drawing/2014/main" id="{30FDA0E5-1538-4C5F-96A2-C3F0DF806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紹介</a:t>
            </a:r>
          </a:p>
        </p:txBody>
      </p:sp>
      <p:sp>
        <p:nvSpPr>
          <p:cNvPr id="45" name="名前と参加した理由">
            <a:extLst xmlns:a="http://schemas.openxmlformats.org/drawingml/2006/main">
              <a:ext uri="{FF2B5EF4-FFF2-40B4-BE49-F238E27FC236}">
                <a16:creationId xmlns:a16="http://schemas.microsoft.com/office/drawing/2014/main" id="{84305F18-66F2-4EEB-A85D-CACAE948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名前と参加した理由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0F26A5E-20EE-496B-97D8-67BB0B39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86000"/>
            <a:ext cx="1301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47" name="10 MIN">
            <a:extLst xmlns:a="http://schemas.openxmlformats.org/drawingml/2006/main">
              <a:ext uri="{FF2B5EF4-FFF2-40B4-BE49-F238E27FC236}">
                <a16:creationId xmlns:a16="http://schemas.microsoft.com/office/drawing/2014/main" id="{3A1AF52C-D37A-40AB-B914-F1F2D2505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19350"/>
            <a:ext cx="130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1350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10 MIN</a:t>
            </a:r>
          </a:p>
        </p:txBody>
      </p:sp>
      <p:sp>
        <p:nvSpPr>
          <p:cNvPr id="48" name="感想">
            <a:extLst xmlns:a="http://schemas.openxmlformats.org/drawingml/2006/main">
              <a:ext uri="{FF2B5EF4-FFF2-40B4-BE49-F238E27FC236}">
                <a16:creationId xmlns:a16="http://schemas.microsoft.com/office/drawing/2014/main" id="{E20EC722-186F-48B3-8062-69CA2CF2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感想</a:t>
            </a:r>
          </a:p>
        </p:txBody>
      </p:sp>
      <p:sp>
        <p:nvSpPr>
          <p:cNvPr id="49" name="気になった箇所を共有">
            <a:extLst xmlns:a="http://schemas.openxmlformats.org/drawingml/2006/main">
              <a:ext uri="{FF2B5EF4-FFF2-40B4-BE49-F238E27FC236}">
                <a16:creationId xmlns:a16="http://schemas.microsoft.com/office/drawing/2014/main" id="{8699995E-662B-4085-9F35-3C4A08A7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気になった箇所を共有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C6B51EE-1522-425C-A90B-C74B1DEA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2914650"/>
            <a:ext cx="1059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3A52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1FB034B-E859-4ECC-9657-22C72B70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0750" y="3086100"/>
            <a:ext cx="195262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52" name="15 MIN">
            <a:extLst xmlns:a="http://schemas.openxmlformats.org/drawingml/2006/main">
              <a:ext uri="{FF2B5EF4-FFF2-40B4-BE49-F238E27FC236}">
                <a16:creationId xmlns:a16="http://schemas.microsoft.com/office/drawing/2014/main" id="{1C343BA9-11E3-4B1A-9EEB-E761DF32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0750" y="3219450"/>
            <a:ext cx="1952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1350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15 MIN</a:t>
            </a:r>
          </a:p>
        </p:txBody>
      </p:sp>
      <p:sp>
        <p:nvSpPr>
          <p:cNvPr id="53" name="対話">
            <a:extLst xmlns:a="http://schemas.openxmlformats.org/drawingml/2006/main">
              <a:ext uri="{FF2B5EF4-FFF2-40B4-BE49-F238E27FC236}">
                <a16:creationId xmlns:a16="http://schemas.microsoft.com/office/drawing/2014/main" id="{47A7C47B-9899-4879-BBC3-E01DA714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対話</a:t>
            </a:r>
          </a:p>
        </p:txBody>
      </p:sp>
      <p:sp>
        <p:nvSpPr>
          <p:cNvPr id="54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98E818BF-1E19-4FEF-A02B-ABFC5AE3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A46440F-4821-4A05-A74F-DDE467AC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3714750"/>
            <a:ext cx="1059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3A52"/>
            </a:solidFill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EBAE19A-ECD7-4F2B-A7E9-8E28C733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3375" y="3886200"/>
            <a:ext cx="32543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3CFF0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57" name="25 MIN">
            <a:extLst xmlns:a="http://schemas.openxmlformats.org/drawingml/2006/main">
              <a:ext uri="{FF2B5EF4-FFF2-40B4-BE49-F238E27FC236}">
                <a16:creationId xmlns:a16="http://schemas.microsoft.com/office/drawing/2014/main" id="{CB93F24E-2D67-4D47-A49E-04EC09E81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3375" y="4019550"/>
            <a:ext cx="3254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D2E"/>
                </a:solidFill>
                <a:latin typeface="Consolas"/>
                <a:ea typeface="Consolas"/>
                <a:cs typeface="Consolas"/>
              </a:defRPr>
            </a:pPr>
            <a:r>
              <a:rPr sz="1350" b="1" i="0">
                <a:solidFill>
                  <a:srgbClr val="0B1D2E"/>
                </a:solidFill>
                <a:latin typeface="Consolas"/>
                <a:ea typeface="Consolas"/>
                <a:cs typeface="Consolas"/>
              </a:rPr>
              <a:t>25 MIN</a:t>
            </a:r>
          </a:p>
        </p:txBody>
      </p:sp>
      <p:sp>
        <p:nvSpPr>
          <p:cNvPr id="58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5C508692-C8C9-4854-8FEA-D1C13C09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振り返り</a:t>
            </a:r>
          </a:p>
        </p:txBody>
      </p:sp>
      <p:sp>
        <p:nvSpPr>
          <p:cNvPr id="59" name="持ち帰ることを一言">
            <a:extLst xmlns:a="http://schemas.openxmlformats.org/drawingml/2006/main">
              <a:ext uri="{FF2B5EF4-FFF2-40B4-BE49-F238E27FC236}">
                <a16:creationId xmlns:a16="http://schemas.microsoft.com/office/drawing/2014/main" id="{A6BEF75D-3A91-4D93-8FFD-B1B5B7A8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持ち帰ることを一言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F801E88-8E25-4D72-84E0-98D9BD7F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4514850"/>
            <a:ext cx="1059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3A52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94A98093-DBF4-4CBC-9EE9-0B05C20BA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7750" y="4686300"/>
            <a:ext cx="1301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62" name="10 MIN">
            <a:extLst xmlns:a="http://schemas.openxmlformats.org/drawingml/2006/main">
              <a:ext uri="{FF2B5EF4-FFF2-40B4-BE49-F238E27FC236}">
                <a16:creationId xmlns:a16="http://schemas.microsoft.com/office/drawing/2014/main" id="{B531DFAC-BEFE-43AA-B47A-75B1F50E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7750" y="4819650"/>
            <a:ext cx="130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1350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10 MIN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939DC967-36B8-4DA6-A438-8D099BCE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0" y="5562600"/>
            <a:ext cx="781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5B544"/>
            </a:solidFill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1B5B54F-3E7F-4545-9E43-925086CD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0" y="55054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5B544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2ECCAF05-185A-4C91-8413-A3CD5D04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239500" y="550545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5B544"/>
            </a:solidFill>
            <a:prstDash val="solid"/>
          </a:ln>
        </p:spPr>
      </p:sp>
      <p:sp>
        <p:nvSpPr>
          <p:cNvPr id="66" name="TOTAL 60 MIN  ·  時間配分は一例です">
            <a:extLst xmlns:a="http://schemas.openxmlformats.org/drawingml/2006/main">
              <a:ext uri="{FF2B5EF4-FFF2-40B4-BE49-F238E27FC236}">
                <a16:creationId xmlns:a16="http://schemas.microsoft.com/office/drawing/2014/main" id="{235AD1EB-AF7B-49AE-8A95-643FAC43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353050"/>
            <a:ext cx="7810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F5B544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F5B544"/>
                </a:solidFill>
                <a:latin typeface="Consolas"/>
                <a:ea typeface="Consolas"/>
                <a:cs typeface="Consolas"/>
              </a:rPr>
              <a:t>TOTAL 60 MIN  ·  時間配分は一例です</a:t>
            </a:r>
          </a:p>
        </p:txBody>
      </p:sp>
    </p:spTree>
    <p:extLst>
      <p:ext uri="{BB962C8B-B14F-4D97-AF65-F5344CB8AC3E}">
        <p14:creationId xmlns:p14="http://schemas.microsoft.com/office/powerpoint/2010/main" val="18924890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7D5BF37-9BD1-4B29-AB88-87499CFB8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5FD24-35BE-4968-BDC5-6502914B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22CDA3-7573-47F5-881D-429CB4023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FDACEB-ABF1-4657-ADA5-012B24EC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1BDDB-A3BF-42A4-9D97-8D16409F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4EB99A01-8C65-4196-9AFE-2CCEE3BB0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41A2E468-0D8F-4559-9E4B-C58891D7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7C162A43-4D0C-4A1B-BE50-90C07B3D5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647DB095-380B-4B72-955D-FEE86CA4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231CC62D-246C-446A-AA34-8E199278F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6 / 08">
            <a:extLst xmlns:a="http://schemas.openxmlformats.org/drawingml/2006/main">
              <a:ext uri="{FF2B5EF4-FFF2-40B4-BE49-F238E27FC236}">
                <a16:creationId xmlns:a16="http://schemas.microsoft.com/office/drawing/2014/main" id="{C3029569-467A-4C74-9891-9771BA64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06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370B33-D966-4EED-82DF-B66B08F1B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BBC69C-55A9-4FFD-9939-BCC301B3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9E618E-9CA3-4726-8340-AB38EEEF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BDD363-7EAC-4C04-A961-4371B018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774D16-52E1-4107-A2C8-83909517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1C4EC8-9B51-4666-818E-5E0E17BC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496FC-B666-4BB6-82F8-9DCEC268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7EC577-415B-4F70-971E-D7F83CB6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FIG. 06  —  DECISION FLOW">
            <a:extLst xmlns:a="http://schemas.openxmlformats.org/drawingml/2006/main">
              <a:ext uri="{FF2B5EF4-FFF2-40B4-BE49-F238E27FC236}">
                <a16:creationId xmlns:a16="http://schemas.microsoft.com/office/drawing/2014/main" id="{860A47AD-8D42-4AAF-9787-32549486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06  —  DECISION FLOW</a:t>
            </a:r>
          </a:p>
        </p:txBody>
      </p:sp>
      <p:sp>
        <p:nvSpPr>
          <p:cNvPr id="21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652ECA5D-BB71-418E-BE91-DDD92843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目的から形式を選ぶ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FA6133-3E34-48C7-894C-662D97DE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906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078701-A8E8-4D9F-B5D1-2625B5AC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676400"/>
            <a:ext cx="3238500" cy="1238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14288">
            <a:solidFill>
              <a:srgbClr val="63CFF0"/>
            </a:solidFill>
            <a:prstDash val="solid"/>
          </a:ln>
        </p:spPr>
      </p:sp>
      <p:sp>
        <p:nvSpPr>
          <p:cNvPr id="24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110B605E-197C-48E7-9E75-2BCFB5EB5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13360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何を持ち帰りたい？</a:t>
            </a:r>
          </a:p>
        </p:txBody>
      </p:sp>
      <p:sp>
        <p:nvSpPr>
          <p:cNvPr id="25" name="Q">
            <a:extLst xmlns:a="http://schemas.openxmlformats.org/drawingml/2006/main">
              <a:ext uri="{FF2B5EF4-FFF2-40B4-BE49-F238E27FC236}">
                <a16:creationId xmlns:a16="http://schemas.microsoft.com/office/drawing/2014/main" id="{E300CB3C-92D5-4BCA-AF19-D5B1FB9B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485900"/>
            <a:ext cx="190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Q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4FE402-C88E-412B-BE42-FB3A51D4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4953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7" name="OUTPUT A">
            <a:extLst xmlns:a="http://schemas.openxmlformats.org/drawingml/2006/main">
              <a:ext uri="{FF2B5EF4-FFF2-40B4-BE49-F238E27FC236}">
                <a16:creationId xmlns:a16="http://schemas.microsoft.com/office/drawing/2014/main" id="{C19DD5DC-C2C9-459B-A143-F5EA774E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24300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OUTPUT A</a:t>
            </a:r>
          </a:p>
        </p:txBody>
      </p:sp>
      <p:sp>
        <p:nvSpPr>
          <p:cNvPr id="28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753F4987-B0B0-4FE3-8E62-E0253DFD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3385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4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同じ本を読む形式</a:t>
            </a:r>
          </a:p>
        </p:txBody>
      </p:sp>
      <p:sp>
        <p:nvSpPr>
          <p:cNvPr id="29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D3E8008D-D8E4-41EA-A9BF-A017BE30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291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cxnSp>
        <p:nvCxnSpPr>
          <p:cNvPr id="67" name=""/>
          <p:cNvCxnSpPr>
            <a:stCxn xmlns:a="http://schemas.openxmlformats.org/drawingml/2006/main" id="23" idx="2"/>
            <a:endCxn xmlns:a="http://schemas.openxmlformats.org/drawingml/2006/main" id="26" idx="0"/>
          </p:cNvCxnSpPr>
          <p:nvPr/>
        </p:nvCxnSpPr>
        <p:spPr>
          <a:xfrm xmlns:a="http://schemas.openxmlformats.org/drawingml/2006/main" flipH="1">
            <a:off x="3162300" y="2914650"/>
            <a:ext cx="2933700" cy="8953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1430">
            <a:solidFill>
              <a:srgbClr val="63CFF0"/>
            </a:solidFill>
            <a:prstDash val="solid"/>
            <a:tailEnd type="triangle" w="sm" len="sm"/>
          </a:ln>
        </p:spPr>
      </p:cxnSp>
      <p:sp>
        <p:nvSpPr>
          <p:cNvPr id="31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E5A3A6C4-0D43-4CB4-9175-590D1793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F5B544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F5B544"/>
                </a:solidFill>
                <a:latin typeface="Yu Gothic Medium"/>
                <a:ea typeface="Yu Gothic Medium"/>
                <a:cs typeface="Yu Gothic Medium"/>
              </a:rPr>
              <a:t>一冊を深く読む視点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8623A5A-0B02-436C-B475-1298FCF6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10000"/>
            <a:ext cx="4953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3" name="OUTPUT B">
            <a:extLst xmlns:a="http://schemas.openxmlformats.org/drawingml/2006/main">
              <a:ext uri="{FF2B5EF4-FFF2-40B4-BE49-F238E27FC236}">
                <a16:creationId xmlns:a16="http://schemas.microsoft.com/office/drawing/2014/main" id="{3C4E5176-90A6-4B52-9D6B-0C5BD76C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24300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OUTPUT B</a:t>
            </a:r>
          </a:p>
        </p:txBody>
      </p:sp>
      <p:sp>
        <p:nvSpPr>
          <p:cNvPr id="34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21EC0AD5-17A9-4432-925F-C6DF860AF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3385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40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本を持ち寄る形式</a:t>
            </a:r>
          </a:p>
        </p:txBody>
      </p:sp>
      <p:sp>
        <p:nvSpPr>
          <p:cNvPr id="35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31782132-331A-4097-BE8A-C5255E23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6291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63CFF0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  <p:cxnSp>
        <p:nvCxnSpPr>
          <p:cNvPr id="73" name=""/>
          <p:cNvCxnSpPr>
            <a:stCxn xmlns:a="http://schemas.openxmlformats.org/drawingml/2006/main" id="23" idx="2"/>
            <a:endCxn xmlns:a="http://schemas.openxmlformats.org/drawingml/2006/main" id="32" idx="0"/>
          </p:cNvCxnSpPr>
          <p:nvPr/>
        </p:nvCxnSpPr>
        <p:spPr>
          <a:xfrm xmlns:a="http://schemas.openxmlformats.org/drawingml/2006/main">
            <a:off x="6096000" y="2914650"/>
            <a:ext cx="2686050" cy="8953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1430">
            <a:solidFill>
              <a:srgbClr val="63CFF0"/>
            </a:solidFill>
            <a:prstDash val="solid"/>
            <a:tailEnd type="triangle" w="sm" len="sm"/>
          </a:ln>
        </p:spPr>
      </p:cxnSp>
      <p:sp>
        <p:nvSpPr>
          <p:cNvPr id="37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F50B792F-BBA7-4F59-9F67-B6183CFEA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3337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F5B544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F5B544"/>
                </a:solidFill>
                <a:latin typeface="Yu Gothic Medium"/>
                <a:ea typeface="Yu Gothic Medium"/>
                <a:cs typeface="Yu Gothic Medium"/>
              </a:rPr>
              <a:t>次に読む本の候補</a:t>
            </a:r>
          </a:p>
        </p:txBody>
      </p:sp>
    </p:spTree>
    <p:extLst>
      <p:ext uri="{BB962C8B-B14F-4D97-AF65-F5344CB8AC3E}">
        <p14:creationId xmlns:p14="http://schemas.microsoft.com/office/powerpoint/2010/main" val="20037180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B664C6D-DD92-4A1E-AA18-2F89D29A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A83CD-D7B0-4EEC-A90F-3D24DDAE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EFB40-FE14-4838-8820-97874347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C2B764-0690-47C9-838E-0FCEB3C3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9A47C-10A0-49DC-945C-03066F9D8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52225004-5981-4E83-A15A-A3F89FF9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D535F7DF-FCCE-4B55-A525-EF17C523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ECC6DE37-0E98-48C5-8E4D-A3B4FACF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3572EB2A-4CDF-48F3-9993-66DFCEBC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F20898FD-BDB9-4D0F-8D56-6693C601D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7 / 08">
            <a:extLst xmlns:a="http://schemas.openxmlformats.org/drawingml/2006/main">
              <a:ext uri="{FF2B5EF4-FFF2-40B4-BE49-F238E27FC236}">
                <a16:creationId xmlns:a16="http://schemas.microsoft.com/office/drawing/2014/main" id="{F27AB295-7A50-464F-AEE7-F76E3400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07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89E875-D3AD-45FF-B9E9-774AB1F7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050213-F4C3-42E1-BB33-C3D391611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CA5ED7-D658-4372-92B8-EC248B9BA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12A21A-F671-4930-B345-C7913729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2C9ED3-2359-44AA-A33E-FAEEE57D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FC1C37-6B59-4F82-88A5-9718C60F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8B4B60-1712-4EC9-BA59-3DC442FC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40322-DEFF-45C6-B3B1-D4920923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FIG. 07  —  KEY STATEMENT">
            <a:extLst xmlns:a="http://schemas.openxmlformats.org/drawingml/2006/main">
              <a:ext uri="{FF2B5EF4-FFF2-40B4-BE49-F238E27FC236}">
                <a16:creationId xmlns:a16="http://schemas.microsoft.com/office/drawing/2014/main" id="{CE854E53-EE7B-429E-BCCB-1AB7825E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07  —  KEY STATEMENT</a:t>
            </a:r>
          </a:p>
        </p:txBody>
      </p:sp>
      <p:sp>
        <p:nvSpPr>
          <p:cNvPr id="21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73301938-00FC-458A-8300-68B10F99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対話で大切にすること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F26A2B-4C55-44B3-9E8A-AAEE417A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906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F54D85-2679-4AC0-80AE-C12E90BE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5918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4" name="DETAIL A">
            <a:extLst xmlns:a="http://schemas.openxmlformats.org/drawingml/2006/main">
              <a:ext uri="{FF2B5EF4-FFF2-40B4-BE49-F238E27FC236}">
                <a16:creationId xmlns:a16="http://schemas.microsoft.com/office/drawing/2014/main" id="{B0886A96-D116-4B92-9C44-09A9FC58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09750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DETAIL A</a:t>
            </a:r>
          </a:p>
        </p:txBody>
      </p:sp>
      <p:sp>
        <p:nvSpPr>
          <p:cNvPr id="25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96C968C2-88A6-45F6-9CC1-58493CE9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57400"/>
            <a:ext cx="10287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8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58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感想が違っても、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58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58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そのまま聞く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BE39E5-AB99-4A55-86E3-FE15CB1E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4248150"/>
            <a:ext cx="1059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BF6AA7-348F-46AA-AE4C-30F47352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419100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E0E229-3DA1-461F-BB4E-8B08F3F7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277600" y="4191000"/>
            <a:ext cx="0" cy="114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9" name="STATEMENT  ·  READ ALOUD">
            <a:extLst xmlns:a="http://schemas.openxmlformats.org/drawingml/2006/main">
              <a:ext uri="{FF2B5EF4-FFF2-40B4-BE49-F238E27FC236}">
                <a16:creationId xmlns:a16="http://schemas.microsoft.com/office/drawing/2014/main" id="{4F73969A-7A01-4696-9848-6FF4BF83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10591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STATEMENT  ·  READ ALOUD</a:t>
            </a:r>
          </a:p>
        </p:txBody>
      </p:sp>
      <p:sp>
        <p:nvSpPr>
          <p:cNvPr id="30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B4A03506-29D3-4A53-8D74-659109D1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声かけ例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8E21E4-07C5-43F6-AEB3-5222C5C1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5200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2" name="そんな読み方も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BBED3BBC-6320-4004-8FA0-D688ECF8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958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そんな読み方もあるんですね。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3815B58-2AC5-42F1-9983-3176507B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762500"/>
            <a:ext cx="5200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34" name="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CA8B9265-3D02-4A33-BD57-76A45CAA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8958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どの場面でそう感じましたか？</a:t>
            </a:r>
          </a:p>
        </p:txBody>
      </p:sp>
      <p:sp>
        <p:nvSpPr>
          <p:cNvPr id="35" name="NOTE">
            <a:extLst xmlns:a="http://schemas.openxmlformats.org/drawingml/2006/main">
              <a:ext uri="{FF2B5EF4-FFF2-40B4-BE49-F238E27FC236}">
                <a16:creationId xmlns:a16="http://schemas.microsoft.com/office/drawing/2014/main" id="{E8A6C6F1-3C26-424B-906C-D73E9535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rPr>
              <a:t>NOTE</a:t>
            </a:r>
          </a:p>
        </p:txBody>
      </p:sp>
      <p:sp>
        <p:nvSpPr>
          <p:cNvPr id="36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35A291F0-9642-46AE-B3EB-15E085E67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6388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10783218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D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5467D3-06E4-4F8E-875A-FE7BE002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pattFill xmlns:a="http://schemas.openxmlformats.org/drawingml/2006/main" prst="smGrid">
            <a:fgClr>
              <a:srgbClr val="163046"/>
            </a:fgClr>
            <a:bgClr>
              <a:srgbClr val="0B1D2E"/>
            </a:bgClr>
          </a:patt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B4277A-7EC2-4261-B59E-6D3342B0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42900"/>
            <a:ext cx="11506200" cy="617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570C10-5B1F-46BA-BA21-31BD186D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57900"/>
            <a:ext cx="4610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D2E"/>
          </a:solidFill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227E42-8CA2-492F-A186-04C768D1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2ECF0D-BB1C-4757-B10C-6178A7865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57900"/>
            <a:ext cx="0" cy="457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F6C88"/>
            </a:solidFill>
            <a:prstDash val="solid"/>
          </a:ln>
        </p:spPr>
      </p:sp>
      <p:sp>
        <p:nvSpPr>
          <p:cNvPr id="6" name="PROJECT">
            <a:extLst xmlns:a="http://schemas.openxmlformats.org/drawingml/2006/main">
              <a:ext uri="{FF2B5EF4-FFF2-40B4-BE49-F238E27FC236}">
                <a16:creationId xmlns:a16="http://schemas.microsoft.com/office/drawing/2014/main" id="{2AEF62D1-AF11-4159-BC38-4EDDA867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115050"/>
            <a:ext cx="1714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PROJECT</a:t>
            </a:r>
          </a:p>
        </p:txBody>
      </p:sp>
      <p:sp>
        <p:nvSpPr>
          <p:cNvPr id="7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97F551A8-D20E-4314-B110-20D4291F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62674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8" name="ISSUED BY">
            <a:extLst xmlns:a="http://schemas.openxmlformats.org/drawingml/2006/main">
              <a:ext uri="{FF2B5EF4-FFF2-40B4-BE49-F238E27FC236}">
                <a16:creationId xmlns:a16="http://schemas.microsoft.com/office/drawing/2014/main" id="{88C3CD67-3D32-435C-900F-2FDE9CC6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115050"/>
            <a:ext cx="1333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ISSUED BY</a:t>
            </a:r>
          </a:p>
        </p:txBody>
      </p:sp>
      <p:sp>
        <p:nvSpPr>
          <p:cNvPr id="9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8A04471E-55A4-4F88-87A6-A93449309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62674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defRPr>
            </a:pPr>
            <a:r>
              <a:rPr sz="975" b="0" i="0">
                <a:solidFill>
                  <a:srgbClr val="EAF4F9"/>
                </a:solidFill>
                <a:latin typeface="Consolas"/>
                <a:ea typeface="Consolas"/>
                <a:cs typeface="Consolas"/>
              </a:rPr>
              <a:t>AI NASU LIFE</a:t>
            </a:r>
          </a:p>
        </p:txBody>
      </p:sp>
      <p:sp>
        <p:nvSpPr>
          <p:cNvPr id="10" name="SHEET">
            <a:extLst xmlns:a="http://schemas.openxmlformats.org/drawingml/2006/main">
              <a:ext uri="{FF2B5EF4-FFF2-40B4-BE49-F238E27FC236}">
                <a16:creationId xmlns:a16="http://schemas.microsoft.com/office/drawing/2014/main" id="{06D24611-CE55-493C-ADAC-B6D89324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15050"/>
            <a:ext cx="9525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defRPr>
            </a:pPr>
            <a:r>
              <a:rPr sz="825" b="0" i="0">
                <a:solidFill>
                  <a:srgbClr val="2F6C88"/>
                </a:solidFill>
                <a:latin typeface="Consolas"/>
                <a:ea typeface="Consolas"/>
                <a:cs typeface="Consolas"/>
              </a:rPr>
              <a:t>SHEET</a:t>
            </a:r>
          </a:p>
        </p:txBody>
      </p:sp>
      <p:sp>
        <p:nvSpPr>
          <p:cNvPr id="11" name="08 / 08">
            <a:extLst xmlns:a="http://schemas.openxmlformats.org/drawingml/2006/main">
              <a:ext uri="{FF2B5EF4-FFF2-40B4-BE49-F238E27FC236}">
                <a16:creationId xmlns:a16="http://schemas.microsoft.com/office/drawing/2014/main" id="{7A6B6B05-82B5-48B3-80F7-C7C1856A9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2674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08 / 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492ED-C9BF-4881-B82A-77B31577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DEA3A-8FA6-43B0-8826-776A19F5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CA0A75-9E7F-4FAA-9C21-D91CD789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3429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7B2543-E1B9-4B3C-94A5-26B3C125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2095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86D908-3427-425B-9DAD-09CAA0029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095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99E283-391F-4379-9D2E-D03B1C73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9EC4D5-88A6-4D37-BB63-4A9167445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65151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EF1F6C-0A05-4909-BC47-DF939AB2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849100" y="6381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0" name="FIG. 08  —  CHECKLIST">
            <a:extLst xmlns:a="http://schemas.openxmlformats.org/drawingml/2006/main">
              <a:ext uri="{FF2B5EF4-FFF2-40B4-BE49-F238E27FC236}">
                <a16:creationId xmlns:a16="http://schemas.microsoft.com/office/drawing/2014/main" id="{06B908AA-0CEA-41E9-BDE7-F1DADE53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defRPr>
            </a:pPr>
            <a:r>
              <a:rPr sz="900" b="0" i="0">
                <a:solidFill>
                  <a:srgbClr val="63CFF0"/>
                </a:solidFill>
                <a:latin typeface="Consolas"/>
                <a:ea typeface="Consolas"/>
                <a:cs typeface="Consolas"/>
              </a:rPr>
              <a:t>FIG. 08  —  CHECKLIST</a:t>
            </a:r>
          </a:p>
        </p:txBody>
      </p:sp>
      <p:sp>
        <p:nvSpPr>
          <p:cNvPr id="21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02834933-3252-40FE-B727-79093876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857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31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開催前のチェック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168986-3AF6-4E92-844E-FF4D8356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" y="13906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graphicFrame>
        <p:nvGraphicFramePr>
          <p:cNvPr id="49" name=""/>
          <p:cNvGraphicFramePr/>
          <p:nvPr/>
        </p:nvGraphicFramePr>
        <p:xfrm>
          <a:off xmlns:a="http://schemas.openxmlformats.org/drawingml/2006/main" x="685800" y="1581150"/>
          <a:ext xmlns:a="http://schemas.openxmlformats.org/drawingml/2006/main" cx="8001000" cy="37528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905000"/>
                <a:gridCol w="5143500"/>
                <a:gridCol w="952500"/>
              </a:tblGrid>
              <a:tr h="4381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20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確認すること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solidFill>
                      <a:srgbClr val="122A3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20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決めておく内容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solidFill>
                      <a:srgbClr val="122A3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20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solidFill>
                      <a:srgbClr val="122A3F"/>
                    </a:solidFill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目的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本・テーマ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日時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場所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参加方法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3CFF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進行役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152400" marR="1143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EAF4F9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9525">
                      <a:solidFill>
                        <a:srgbClr val="2F6C88"/>
                      </a:solidFill>
                    </a:lnL>
                    <a:lnR w="9525">
                      <a:solidFill>
                        <a:srgbClr val="2F6C88"/>
                      </a:solidFill>
                    </a:lnR>
                    <a:lnT w="9525">
                      <a:solidFill>
                        <a:srgbClr val="2F6C88"/>
                      </a:solidFill>
                    </a:lnT>
                    <a:lnB w="9525">
                      <a:solidFill>
                        <a:srgbClr val="2F6C88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70C6B2-9801-4685-88DA-DB21E0A0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1581150"/>
            <a:ext cx="2286000" cy="3752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A3F"/>
          </a:solidFill>
          <a:ln xmlns:a="http://schemas.openxmlformats.org/drawingml/2006/main" w="9525">
            <a:solidFill>
              <a:srgbClr val="63CFF0"/>
            </a:solidFill>
            <a:prstDash val="solid"/>
          </a:ln>
        </p:spPr>
      </p:sp>
      <p:sp>
        <p:nvSpPr>
          <p:cNvPr id="25" name="FIRST">
            <a:extLst xmlns:a="http://schemas.openxmlformats.org/drawingml/2006/main">
              <a:ext uri="{FF2B5EF4-FFF2-40B4-BE49-F238E27FC236}">
                <a16:creationId xmlns:a16="http://schemas.microsoft.com/office/drawing/2014/main" id="{0B8F8D64-E75A-4633-A5F7-48286865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733550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defRPr>
            </a:pPr>
            <a:r>
              <a:rPr sz="975" b="1" i="0">
                <a:solidFill>
                  <a:srgbClr val="F5B544"/>
                </a:solidFill>
                <a:latin typeface="Consolas"/>
                <a:ea typeface="Consolas"/>
                <a:cs typeface="Consolas"/>
              </a:rPr>
              <a:t>FIRST</a:t>
            </a:r>
          </a:p>
        </p:txBody>
      </p:sp>
      <p:sp>
        <p:nvSpPr>
          <p:cNvPr id="26" name="まず、 本・日時・ 場所を 決める">
            <a:extLst xmlns:a="http://schemas.openxmlformats.org/drawingml/2006/main">
              <a:ext uri="{FF2B5EF4-FFF2-40B4-BE49-F238E27FC236}">
                <a16:creationId xmlns:a16="http://schemas.microsoft.com/office/drawing/2014/main" id="{EE18EEE5-D0FD-4476-A007-466DAEFD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000250"/>
            <a:ext cx="1905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まず、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本・日時・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場所を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550" b="0" i="0">
                <a:solidFill>
                  <a:srgbClr val="EAF4F9"/>
                </a:solidFill>
                <a:latin typeface="Yu Gothic Medium"/>
                <a:ea typeface="Yu Gothic Medium"/>
                <a:cs typeface="Yu Gothic Medium"/>
              </a:rPr>
              <a:t>決める</a:t>
            </a:r>
          </a:p>
        </p:txBody>
      </p:sp>
    </p:spTree>
    <p:extLst>
      <p:ext uri="{BB962C8B-B14F-4D97-AF65-F5344CB8AC3E}">
        <p14:creationId xmlns:p14="http://schemas.microsoft.com/office/powerpoint/2010/main" val="8906132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2026-09-22T17:58:54.8660000Z</dcterms:created>
  <dcterms:modified xsi:type="dcterms:W3CDTF">2026-09-22T17:58:54.8660000Z</dcterms:modified>
</coreProperties>
</file>