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8a83a200ac8491f" /><Relationship Type="http://schemas.openxmlformats.org/officeDocument/2006/relationships/extended-properties" Target="/docProps/app.xml" Id="R46928fd8106940b8" /><Relationship Type="http://schemas.openxmlformats.org/officeDocument/2006/relationships/officeDocument" Target="/ppt/presentation.xml" Id="R14b28c8f72f64b9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d77682dcfa543c2"/>
  </p:sldMasterIdLst>
  <p:notesMasterIdLst>
    <p:notesMasterId xmlns:r="http://schemas.openxmlformats.org/officeDocument/2006/relationships" r:id="Ra5ff17cb2bf84fce"/>
  </p:notesMasterIdLst>
  <p:sldIdLst>
    <p:sldId xmlns:r="http://schemas.openxmlformats.org/officeDocument/2006/relationships" id="256" r:id="R5ed33e75d38c43ba"/>
    <p:sldId xmlns:r="http://schemas.openxmlformats.org/officeDocument/2006/relationships" id="257" r:id="R678a6d3afd67487f"/>
    <p:sldId xmlns:r="http://schemas.openxmlformats.org/officeDocument/2006/relationships" id="258" r:id="R9e71d404c2ee4aa2"/>
    <p:sldId xmlns:r="http://schemas.openxmlformats.org/officeDocument/2006/relationships" id="259" r:id="Red14451b30424948"/>
    <p:sldId xmlns:r="http://schemas.openxmlformats.org/officeDocument/2006/relationships" id="260" r:id="Rb01f7cf53748437d"/>
    <p:sldId xmlns:r="http://schemas.openxmlformats.org/officeDocument/2006/relationships" id="261" r:id="Re0f34c93113c4fc3"/>
    <p:sldId xmlns:r="http://schemas.openxmlformats.org/officeDocument/2006/relationships" id="262" r:id="R8521ac1812fd4145"/>
    <p:sldId xmlns:r="http://schemas.openxmlformats.org/officeDocument/2006/relationships" id="263" r:id="R827424c30f02470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5492b834d934be1" /><Relationship Type="http://schemas.openxmlformats.org/officeDocument/2006/relationships/slideMaster" Target="/ppt/slideMasters/slideMaster1.xml" Id="R1d77682dcfa543c2" /><Relationship Type="http://schemas.openxmlformats.org/officeDocument/2006/relationships/notesMaster" Target="/ppt/notesMasters/notesMaster1.xml" Id="Ra5ff17cb2bf84fce" /><Relationship Type="http://schemas.openxmlformats.org/officeDocument/2006/relationships/presProps" Target="/ppt/presProps.xml" Id="R8d28b8c7bc5e4f47" /><Relationship Type="http://schemas.openxmlformats.org/officeDocument/2006/relationships/tableStyles" Target="/ppt/tableStyles.xml" Id="Rc8a8fbb5256840ed" /><Relationship Type="http://schemas.openxmlformats.org/officeDocument/2006/relationships/slide" Target="/ppt/slides/slide1.xml" Id="R5ed33e75d38c43ba" /><Relationship Type="http://schemas.openxmlformats.org/officeDocument/2006/relationships/slide" Target="/ppt/slides/slide2.xml" Id="R678a6d3afd67487f" /><Relationship Type="http://schemas.openxmlformats.org/officeDocument/2006/relationships/slide" Target="/ppt/slides/slide3.xml" Id="R9e71d404c2ee4aa2" /><Relationship Type="http://schemas.openxmlformats.org/officeDocument/2006/relationships/slide" Target="/ppt/slides/slide4.xml" Id="Red14451b30424948" /><Relationship Type="http://schemas.openxmlformats.org/officeDocument/2006/relationships/slide" Target="/ppt/slides/slide5.xml" Id="Rb01f7cf53748437d" /><Relationship Type="http://schemas.openxmlformats.org/officeDocument/2006/relationships/slide" Target="/ppt/slides/slide6.xml" Id="Re0f34c93113c4fc3" /><Relationship Type="http://schemas.openxmlformats.org/officeDocument/2006/relationships/slide" Target="/ppt/slides/slide7.xml" Id="R8521ac1812fd4145" /><Relationship Type="http://schemas.openxmlformats.org/officeDocument/2006/relationships/slide" Target="/ppt/slides/slide8.xml" Id="R827424c30f02470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93512fa2572424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323850" dist="133350" dir="5400000">
              <a:srgbClr val="1C3A2F">
                <a:alpha val="16000"/>
              </a:srgbClr>
            </a:outerShdw>
          </a:effectLst>
        </a:effectStyle>
        <a:effectStyle>
          <a:effectLst>
            <a:outerShdw blurRad="171450" dist="76200" dir="5400000">
              <a:srgbClr val="6B4A3A">
                <a:alpha val="18000"/>
              </a:srgbClr>
            </a:outerShdw>
          </a:effectLst>
        </a:effectStyle>
        <a:effectStyle>
          <a:effectLst>
            <a:outerShdw blurRad="476250" dist="190500" dir="5400000">
              <a:srgbClr val="0F2E27">
                <a:alpha val="12000"/>
              </a:srgbClr>
            </a:outerShdw>
          </a:effectLst>
        </a:effectStyle>
        <a:effectStyle>
          <a:effectLst>
            <a:outerShdw blurRad="190500" dist="57150" dir="5400000">
              <a:srgbClr val="0F2E27">
                <a:alpha val="8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694362c493047c6" /><Relationship Type="http://schemas.openxmlformats.org/officeDocument/2006/relationships/notesMaster" Target="/ppt/notesMasters/notesMaster1.xml" Id="R5e7de6f54899477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96646e9d27a4a23" /><Relationship Type="http://schemas.openxmlformats.org/officeDocument/2006/relationships/notesMaster" Target="/ppt/notesMasters/notesMaster1.xml" Id="R3604d15571f749e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a201811e9a343f9" /><Relationship Type="http://schemas.openxmlformats.org/officeDocument/2006/relationships/notesMaster" Target="/ppt/notesMasters/notesMaster1.xml" Id="R71ab217cbdc0465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bcb4d091d1f46d8" /><Relationship Type="http://schemas.openxmlformats.org/officeDocument/2006/relationships/notesMaster" Target="/ppt/notesMasters/notesMaster1.xml" Id="Rd5df4364e871421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a87de57fa434dd5" /><Relationship Type="http://schemas.openxmlformats.org/officeDocument/2006/relationships/notesMaster" Target="/ppt/notesMasters/notesMaster1.xml" Id="R319772d26efe4db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f4ab2db30374b1a" /><Relationship Type="http://schemas.openxmlformats.org/officeDocument/2006/relationships/notesMaster" Target="/ppt/notesMasters/notesMaster1.xml" Id="Rba43cc323150490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450c88f84914661" /><Relationship Type="http://schemas.openxmlformats.org/officeDocument/2006/relationships/notesMaster" Target="/ppt/notesMasters/notesMaster1.xml" Id="R275453b8134745f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3bd5c7685a749e9" /><Relationship Type="http://schemas.openxmlformats.org/officeDocument/2006/relationships/notesMaster" Target="/ppt/notesMasters/notesMaster1.xml" Id="R3be5f789e119474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55a09f6d7bb4fa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0bb96fbad40428f" /><Relationship Type="http://schemas.openxmlformats.org/officeDocument/2006/relationships/slideLayout" Target="/ppt/slideLayouts/slideLayout1.xml" Id="R81f0f0b7f15b424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1f0f0b7f15b424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323850" dist="133350" dir="5400000">
              <a:srgbClr val="1C3A2F">
                <a:alpha val="16000"/>
              </a:srgbClr>
            </a:outerShdw>
          </a:effectLst>
        </a:effectStyle>
        <a:effectStyle>
          <a:effectLst>
            <a:outerShdw blurRad="171450" dist="76200" dir="5400000">
              <a:srgbClr val="6B4A3A">
                <a:alpha val="18000"/>
              </a:srgbClr>
            </a:outerShdw>
          </a:effectLst>
        </a:effectStyle>
        <a:effectStyle>
          <a:effectLst>
            <a:outerShdw blurRad="476250" dist="190500" dir="5400000">
              <a:srgbClr val="0F2E27">
                <a:alpha val="12000"/>
              </a:srgbClr>
            </a:outerShdw>
          </a:effectLst>
        </a:effectStyle>
        <a:effectStyle>
          <a:effectLst>
            <a:outerShdw blurRad="190500" dist="57150" dir="5400000">
              <a:srgbClr val="0F2E27">
                <a:alpha val="8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9dd886bad548a3" /><Relationship Type="http://schemas.openxmlformats.org/officeDocument/2006/relationships/notesSlide" Target="/ppt/notesSlides/notesSlide1.xml" Id="R6837722fa09c484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d2ba2bb5df460e" /><Relationship Type="http://schemas.openxmlformats.org/officeDocument/2006/relationships/notesSlide" Target="/ppt/notesSlides/notesSlide2.xml" Id="R040640440082434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fabd366c4e4e98" /><Relationship Type="http://schemas.openxmlformats.org/officeDocument/2006/relationships/notesSlide" Target="/ppt/notesSlides/notesSlide3.xml" Id="R2a9f82e12d33488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ae566bd98a499c" /><Relationship Type="http://schemas.openxmlformats.org/officeDocument/2006/relationships/notesSlide" Target="/ppt/notesSlides/notesSlide4.xml" Id="Rfc9cb23a2afe441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27fa3d0ba744dc" /><Relationship Type="http://schemas.openxmlformats.org/officeDocument/2006/relationships/notesSlide" Target="/ppt/notesSlides/notesSlide5.xml" Id="R25f52cb1f59e49c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95513c6c584634" /><Relationship Type="http://schemas.openxmlformats.org/officeDocument/2006/relationships/notesSlide" Target="/ppt/notesSlides/notesSlide6.xml" Id="Rd3eef3fc033b465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d3169a93e843ab" /><Relationship Type="http://schemas.openxmlformats.org/officeDocument/2006/relationships/notesSlide" Target="/ppt/notesSlides/notesSlide7.xml" Id="R682b702e8b214b4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85d55f6b304500" /><Relationship Type="http://schemas.openxmlformats.org/officeDocument/2006/relationships/notesSlide" Target="/ppt/notesSlides/notesSlide8.xml" Id="R8baa2b614d4e4f3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F91302E-68AD-44C7-A0A6-F662BD55E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B57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BCB741-E8E4-4509-935A-04DB5D306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95250"/>
            <a:ext cx="4953000" cy="676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B57"/>
          </a:solidFill>
          <a:ln xmlns:a="http://schemas.openxmlformats.org/drawingml/2006/main" w="0">
            <a:noFill/>
          </a:ln>
        </p:spPr>
      </p:sp>
      <p:sp>
        <p:nvSpPr>
          <p:cNvPr id="3" name="AI那須LIFE  |  PRESENTATION TEMPLATE">
            <a:extLst xmlns:a="http://schemas.openxmlformats.org/drawingml/2006/main">
              <a:ext uri="{FF2B5EF4-FFF2-40B4-BE49-F238E27FC236}">
                <a16:creationId xmlns:a16="http://schemas.microsoft.com/office/drawing/2014/main" id="{8D8F46DC-0C00-4E06-89FD-ABB2D8444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90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rPr>
              <a:t>AI那須LIFE  |  PRESENTATION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5D6113-E8D3-4D86-B398-8E5513CB8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76400"/>
            <a:ext cx="457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5FD0"/>
          </a:solidFill>
          <a:ln xmlns:a="http://schemas.openxmlformats.org/drawingml/2006/main" w="0">
            <a:noFill/>
          </a:ln>
        </p:spPr>
      </p:sp>
      <p:sp>
        <p:nvSpPr>
          <p:cNvPr id="5" name="読書会の はじめ方">
            <a:extLst xmlns:a="http://schemas.openxmlformats.org/drawingml/2006/main">
              <a:ext uri="{FF2B5EF4-FFF2-40B4-BE49-F238E27FC236}">
                <a16:creationId xmlns:a16="http://schemas.microsoft.com/office/drawing/2014/main" id="{F3541E51-3B05-48D2-81CA-CB4B019A7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05000"/>
            <a:ext cx="5715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100" b="1" i="0">
                <a:solidFill>
                  <a:srgbClr val="0B2B57"/>
                </a:solidFill>
                <a:latin typeface="Yu Gothic"/>
                <a:ea typeface="Yu Gothic"/>
                <a:cs typeface="Yu Gothic"/>
              </a:defRPr>
            </a:pPr>
            <a:r>
              <a:rPr sz="5100" b="1" i="0">
                <a:solidFill>
                  <a:srgbClr val="0B2B57"/>
                </a:solidFill>
                <a:latin typeface="Yu Gothic"/>
                <a:ea typeface="Yu Gothic"/>
                <a:cs typeface="Yu Gothic"/>
              </a:rPr>
              <a:t>読書会の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5100" b="1" i="0">
                <a:solidFill>
                  <a:srgbClr val="0B2B57"/>
                </a:solidFill>
                <a:latin typeface="Yu Gothic"/>
                <a:ea typeface="Yu Gothic"/>
                <a:cs typeface="Yu Gothic"/>
              </a:defRPr>
            </a:pPr>
            <a:r>
              <a:rPr sz="5100" b="1" i="0">
                <a:solidFill>
                  <a:srgbClr val="0B2B57"/>
                </a:solidFill>
                <a:latin typeface="Yu Gothic"/>
                <a:ea typeface="Yu Gothic"/>
                <a:cs typeface="Yu Gothic"/>
              </a:rPr>
              <a:t>はじめ方</a:t>
            </a:r>
          </a:p>
        </p:txBody>
      </p:sp>
      <p:sp>
        <p:nvSpPr>
          <p:cNvPr id="6" name="準備から当日の対話まで">
            <a:extLst xmlns:a="http://schemas.openxmlformats.org/drawingml/2006/main">
              <a:ext uri="{FF2B5EF4-FFF2-40B4-BE49-F238E27FC236}">
                <a16:creationId xmlns:a16="http://schemas.microsoft.com/office/drawing/2014/main" id="{EB64FC4D-0550-42A0-9FE2-EC5E5C514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766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1B243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1B2430"/>
                </a:solidFill>
                <a:latin typeface="Yu Gothic Medium"/>
                <a:ea typeface="Yu Gothic Medium"/>
                <a:cs typeface="Yu Gothic Medium"/>
              </a:rPr>
              <a:t>準備から当日の対話まで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D41EA0-1B39-47B7-813D-663C09ABE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4476750"/>
            <a:ext cx="5334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DBE5"/>
            </a:solidFill>
            <a:prstDash val="solid"/>
          </a:ln>
        </p:spPr>
      </p:sp>
      <p:sp>
        <p:nvSpPr>
          <p:cNvPr id="8" name="作成">
            <a:extLst xmlns:a="http://schemas.openxmlformats.org/drawingml/2006/main">
              <a:ext uri="{FF2B5EF4-FFF2-40B4-BE49-F238E27FC236}">
                <a16:creationId xmlns:a16="http://schemas.microsoft.com/office/drawing/2014/main" id="{88D83ECC-74A8-4A39-AC7F-C42A4B60D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9105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05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rPr>
              <a:t>作成</a:t>
            </a:r>
          </a:p>
        </p:txBody>
      </p:sp>
      <p:sp>
        <p:nvSpPr>
          <p:cNvPr id="9" name="AI那須LIFE">
            <a:extLst xmlns:a="http://schemas.openxmlformats.org/drawingml/2006/main">
              <a:ext uri="{FF2B5EF4-FFF2-40B4-BE49-F238E27FC236}">
                <a16:creationId xmlns:a16="http://schemas.microsoft.com/office/drawing/2014/main" id="{49E0A229-C4E2-4945-A18F-028A45B70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572000"/>
            <a:ext cx="438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1B243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200" b="0" i="0">
                <a:solidFill>
                  <a:srgbClr val="1B2430"/>
                </a:solidFill>
                <a:latin typeface="Yu Gothic Medium"/>
                <a:ea typeface="Yu Gothic Medium"/>
                <a:cs typeface="Yu Gothic Medium"/>
              </a:rPr>
              <a:t>AI那須LIFE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0268A9-6F47-4C76-9ACF-6B2BB327B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4895850"/>
            <a:ext cx="5334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DBE5"/>
            </a:solidFill>
            <a:prstDash val="solid"/>
          </a:ln>
        </p:spPr>
      </p:sp>
      <p:sp>
        <p:nvSpPr>
          <p:cNvPr id="11" name="対象">
            <a:extLst xmlns:a="http://schemas.openxmlformats.org/drawingml/2006/main">
              <a:ext uri="{FF2B5EF4-FFF2-40B4-BE49-F238E27FC236}">
                <a16:creationId xmlns:a16="http://schemas.microsoft.com/office/drawing/2014/main" id="{260567FF-0CF8-49AA-A479-4E8442171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01015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05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rPr>
              <a:t>対象</a:t>
            </a:r>
          </a:p>
        </p:txBody>
      </p:sp>
      <p:sp>
        <p:nvSpPr>
          <p:cNvPr id="12" name="はじめて読書会を開く人">
            <a:extLst xmlns:a="http://schemas.openxmlformats.org/drawingml/2006/main">
              <a:ext uri="{FF2B5EF4-FFF2-40B4-BE49-F238E27FC236}">
                <a16:creationId xmlns:a16="http://schemas.microsoft.com/office/drawing/2014/main" id="{162C7EB5-393D-4EFF-BD44-CD96C6F0B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991100"/>
            <a:ext cx="438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1B243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200" b="0" i="0">
                <a:solidFill>
                  <a:srgbClr val="1B2430"/>
                </a:solidFill>
                <a:latin typeface="Yu Gothic Medium"/>
                <a:ea typeface="Yu Gothic Medium"/>
                <a:cs typeface="Yu Gothic Medium"/>
              </a:rPr>
              <a:t>はじめて読書会を開く人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959E0B-437A-4A7D-9CA3-737253C30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5314950"/>
            <a:ext cx="5334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DBE5"/>
            </a:solidFill>
            <a:prstDash val="solid"/>
          </a:ln>
        </p:spPr>
      </p:sp>
      <p:sp>
        <p:nvSpPr>
          <p:cNvPr id="14" name="構成">
            <a:extLst xmlns:a="http://schemas.openxmlformats.org/drawingml/2006/main">
              <a:ext uri="{FF2B5EF4-FFF2-40B4-BE49-F238E27FC236}">
                <a16:creationId xmlns:a16="http://schemas.microsoft.com/office/drawing/2014/main" id="{5C931B55-3482-48D8-9964-9C4378AB9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2925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05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rPr>
              <a:t>構成</a:t>
            </a:r>
          </a:p>
        </p:txBody>
      </p:sp>
      <p:sp>
        <p:nvSpPr>
          <p:cNvPr id="15" name="本を選ぶ / 人を招く / 対話する">
            <a:extLst xmlns:a="http://schemas.openxmlformats.org/drawingml/2006/main">
              <a:ext uri="{FF2B5EF4-FFF2-40B4-BE49-F238E27FC236}">
                <a16:creationId xmlns:a16="http://schemas.microsoft.com/office/drawing/2014/main" id="{11E81FA4-7169-4C44-BD05-64917F28B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410200"/>
            <a:ext cx="438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1B243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200" b="0" i="0">
                <a:solidFill>
                  <a:srgbClr val="1B2430"/>
                </a:solidFill>
                <a:latin typeface="Yu Gothic Medium"/>
                <a:ea typeface="Yu Gothic Medium"/>
                <a:cs typeface="Yu Gothic Medium"/>
              </a:rPr>
              <a:t>本を選ぶ / 人を招く / 対話する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3F6BB0-EA42-4050-A13C-856753E8E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5734050"/>
            <a:ext cx="5334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DBE5"/>
            </a:solidFill>
            <a:prstDash val="solid"/>
          </a:ln>
        </p:spPr>
      </p:sp>
      <p:sp>
        <p:nvSpPr>
          <p:cNvPr id="17" name="READING CIRCLE  ·  60 MIN SESSION">
            <a:extLst xmlns:a="http://schemas.openxmlformats.org/drawingml/2006/main">
              <a:ext uri="{FF2B5EF4-FFF2-40B4-BE49-F238E27FC236}">
                <a16:creationId xmlns:a16="http://schemas.microsoft.com/office/drawing/2014/main" id="{8E002286-FA2B-44EF-A15A-C582380F0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5715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9DB6E4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9DB6E4"/>
                </a:solidFill>
                <a:latin typeface="Arial"/>
                <a:ea typeface="Arial"/>
                <a:cs typeface="Arial"/>
              </a:rPr>
              <a:t>READING CIRCLE  ·  60 MIN SESSION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9E7FBE-E600-4107-8BF6-FC32904D1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810500" y="5334000"/>
            <a:ext cx="3810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C8AE0"/>
            </a:solidFill>
            <a:prstDash val="solid"/>
          </a:ln>
        </p:spPr>
      </p:sp>
      <p:sp>
        <p:nvSpPr>
          <p:cNvPr id="19" name="0">
            <a:extLst xmlns:a="http://schemas.openxmlformats.org/drawingml/2006/main">
              <a:ext uri="{FF2B5EF4-FFF2-40B4-BE49-F238E27FC236}">
                <a16:creationId xmlns:a16="http://schemas.microsoft.com/office/drawing/2014/main" id="{4E377A0F-0E82-4B6F-855C-E6094FA99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8600" y="5248275"/>
            <a:ext cx="28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9DB6E4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9DB6E4"/>
                </a:solidFill>
                <a:latin typeface="Arial"/>
                <a:ea typeface="Arial"/>
                <a:cs typeface="Arial"/>
              </a:rPr>
              <a:t>0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1D52A7-1722-44F3-AFC4-72AB44158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810500" y="4064000"/>
            <a:ext cx="3810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54777"/>
            </a:solidFill>
            <a:prstDash val="solid"/>
          </a:ln>
        </p:spPr>
      </p:sp>
      <p:sp>
        <p:nvSpPr>
          <p:cNvPr id="21" name="10">
            <a:extLst xmlns:a="http://schemas.openxmlformats.org/drawingml/2006/main">
              <a:ext uri="{FF2B5EF4-FFF2-40B4-BE49-F238E27FC236}">
                <a16:creationId xmlns:a16="http://schemas.microsoft.com/office/drawing/2014/main" id="{62344C66-3EB7-438E-BA59-45A99BBA4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8600" y="3978275"/>
            <a:ext cx="28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9DB6E4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9DB6E4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129D548-1226-41A3-940C-9BCED2D0F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810500" y="2794000"/>
            <a:ext cx="3810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54777"/>
            </a:solidFill>
            <a:prstDash val="solid"/>
          </a:ln>
        </p:spPr>
      </p:sp>
      <p:sp>
        <p:nvSpPr>
          <p:cNvPr id="23" name="20">
            <a:extLst xmlns:a="http://schemas.openxmlformats.org/drawingml/2006/main">
              <a:ext uri="{FF2B5EF4-FFF2-40B4-BE49-F238E27FC236}">
                <a16:creationId xmlns:a16="http://schemas.microsoft.com/office/drawing/2014/main" id="{EA486C5B-E711-4DC2-8477-B68CFCB42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8600" y="2708275"/>
            <a:ext cx="28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9DB6E4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9DB6E4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5AAA868-13D7-41E0-95E6-CFFF5432E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810500" y="1524000"/>
            <a:ext cx="3810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54777"/>
            </a:solidFill>
            <a:prstDash val="solid"/>
          </a:ln>
        </p:spPr>
      </p:sp>
      <p:sp>
        <p:nvSpPr>
          <p:cNvPr id="25" name="30">
            <a:extLst xmlns:a="http://schemas.openxmlformats.org/drawingml/2006/main">
              <a:ext uri="{FF2B5EF4-FFF2-40B4-BE49-F238E27FC236}">
                <a16:creationId xmlns:a16="http://schemas.microsoft.com/office/drawing/2014/main" id="{41F0C525-A348-4260-8167-4671E6FDA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8600" y="1438275"/>
            <a:ext cx="28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9DB6E4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9DB6E4"/>
                </a:solidFill>
                <a:latin typeface="Arial"/>
                <a:ea typeface="Arial"/>
                <a:cs typeface="Arial"/>
              </a:rPr>
              <a:t>30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BD1DEE1-1F1C-4F4F-A234-611E150A2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064000"/>
            <a:ext cx="571500" cy="127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DB6E4"/>
          </a:solidFill>
          <a:ln xmlns:a="http://schemas.openxmlformats.org/drawingml/2006/main" w="0">
            <a:noFill/>
          </a:ln>
        </p:spPr>
      </p:sp>
      <p:sp>
        <p:nvSpPr>
          <p:cNvPr id="27" name="10">
            <a:extLst xmlns:a="http://schemas.openxmlformats.org/drawingml/2006/main">
              <a:ext uri="{FF2B5EF4-FFF2-40B4-BE49-F238E27FC236}">
                <a16:creationId xmlns:a16="http://schemas.microsoft.com/office/drawing/2014/main" id="{F6AF14D9-2889-4ABF-A8E0-59FA68B6E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81635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0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B9594B1-F984-4F90-84B8-BA56BBEC0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3429000"/>
            <a:ext cx="571500" cy="1905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C8AE0"/>
          </a:solidFill>
          <a:ln xmlns:a="http://schemas.openxmlformats.org/drawingml/2006/main" w="0">
            <a:noFill/>
          </a:ln>
        </p:spPr>
      </p:sp>
      <p:sp>
        <p:nvSpPr>
          <p:cNvPr id="29" name="15">
            <a:extLst xmlns:a="http://schemas.openxmlformats.org/drawingml/2006/main">
              <a:ext uri="{FF2B5EF4-FFF2-40B4-BE49-F238E27FC236}">
                <a16:creationId xmlns:a16="http://schemas.microsoft.com/office/drawing/2014/main" id="{964B314B-2E8D-4E2C-BD6C-9083A1790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18135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0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D1F27DE-5D27-48DC-A126-993ADF608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2159000"/>
            <a:ext cx="571500" cy="3175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5FD0"/>
          </a:solidFill>
          <a:ln xmlns:a="http://schemas.openxmlformats.org/drawingml/2006/main" w="0">
            <a:noFill/>
          </a:ln>
        </p:spPr>
      </p:sp>
      <p:sp>
        <p:nvSpPr>
          <p:cNvPr id="31" name="25">
            <a:extLst xmlns:a="http://schemas.openxmlformats.org/drawingml/2006/main">
              <a:ext uri="{FF2B5EF4-FFF2-40B4-BE49-F238E27FC236}">
                <a16:creationId xmlns:a16="http://schemas.microsoft.com/office/drawing/2014/main" id="{BC0F3CD7-988E-49E6-95BE-2A9230C23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191135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0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25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7580D58-3947-4FBF-A9EF-49DC4859B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4064000"/>
            <a:ext cx="571500" cy="127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33" name="10">
            <a:extLst xmlns:a="http://schemas.openxmlformats.org/drawingml/2006/main">
              <a:ext uri="{FF2B5EF4-FFF2-40B4-BE49-F238E27FC236}">
                <a16:creationId xmlns:a16="http://schemas.microsoft.com/office/drawing/2014/main" id="{0598527F-535F-48A3-8B0C-72AEA6C11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0375" y="381635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0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34" name="01">
            <a:extLst xmlns:a="http://schemas.openxmlformats.org/drawingml/2006/main">
              <a:ext uri="{FF2B5EF4-FFF2-40B4-BE49-F238E27FC236}">
                <a16:creationId xmlns:a16="http://schemas.microsoft.com/office/drawing/2014/main" id="{F5C1E7FC-ACFD-4F29-9C2D-1535FD403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096000"/>
            <a:ext cx="133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21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50970817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AFFFC51E-3652-45F3-A0AD-E21181E66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B57"/>
          </a:solidFill>
          <a:ln xmlns:a="http://schemas.openxmlformats.org/drawingml/2006/main" w="0">
            <a:noFill/>
          </a:ln>
        </p:spPr>
      </p:sp>
      <p:sp>
        <p:nvSpPr>
          <p:cNvPr id="2" name="AI那須LIFE  |  読書会のはじめ方">
            <a:extLst xmlns:a="http://schemas.openxmlformats.org/drawingml/2006/main">
              <a:ext uri="{FF2B5EF4-FFF2-40B4-BE49-F238E27FC236}">
                <a16:creationId xmlns:a16="http://schemas.microsoft.com/office/drawing/2014/main" id="{00E4B990-0570-497D-8BCF-C018472C8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7650"/>
            <a:ext cx="571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90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rPr>
              <a:t>AI那須LIFE  |  読書会のはじめ方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F1394C-D858-4B57-B28B-585A8443D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DB6E4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828DAE-395D-491F-AEB8-568B12BE5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5FD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E2E7BD-11E4-4EF7-A78F-F959EFF3E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BE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7F6757-9B1C-48A8-8AA6-987917349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BE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CF5B85-4DC0-4C71-AC72-67204FA68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BE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46A50E-35BD-4A5A-939F-9FA232A39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BE5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3E4431-D4A5-4E6A-82BA-9D5817BED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BE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AAC80E-FB25-4809-BDBF-21A8B180F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BE5"/>
          </a:solidFill>
          <a:ln xmlns:a="http://schemas.openxmlformats.org/drawingml/2006/main" w="0">
            <a:noFill/>
          </a:ln>
        </p:spPr>
      </p:sp>
      <p:sp>
        <p:nvSpPr>
          <p:cNvPr id="11" name="関係図">
            <a:extLst xmlns:a="http://schemas.openxmlformats.org/drawingml/2006/main">
              <a:ext uri="{FF2B5EF4-FFF2-40B4-BE49-F238E27FC236}">
                <a16:creationId xmlns:a16="http://schemas.microsoft.com/office/drawing/2014/main" id="{C53942D0-9378-469F-9059-1A0E19E4F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90550"/>
            <a:ext cx="571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1F5FD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975" b="0" i="0">
                <a:solidFill>
                  <a:srgbClr val="1F5FD0"/>
                </a:solidFill>
                <a:latin typeface="Yu Gothic Medium"/>
                <a:ea typeface="Yu Gothic Medium"/>
                <a:cs typeface="Yu Gothic Medium"/>
              </a:rPr>
              <a:t>関係図</a:t>
            </a:r>
          </a:p>
        </p:txBody>
      </p:sp>
      <p:sp>
        <p:nvSpPr>
          <p:cNvPr id="12" name="読書会をつくる3つの要素">
            <a:extLst xmlns:a="http://schemas.openxmlformats.org/drawingml/2006/main">
              <a:ext uri="{FF2B5EF4-FFF2-40B4-BE49-F238E27FC236}">
                <a16:creationId xmlns:a16="http://schemas.microsoft.com/office/drawing/2014/main" id="{B58274DE-69DA-404A-BC89-99940BFE0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0100"/>
            <a:ext cx="10668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 i="0">
                <a:solidFill>
                  <a:srgbClr val="0B2B57"/>
                </a:solidFill>
                <a:latin typeface="Yu Gothic"/>
                <a:ea typeface="Yu Gothic"/>
                <a:cs typeface="Yu Gothic"/>
              </a:defRPr>
            </a:pPr>
            <a:r>
              <a:rPr sz="2400" b="1" i="0">
                <a:solidFill>
                  <a:srgbClr val="0B2B57"/>
                </a:solidFill>
                <a:latin typeface="Yu Gothic"/>
                <a:ea typeface="Yu Gothic"/>
                <a:cs typeface="Yu Gothic"/>
              </a:rPr>
              <a:t>読書会をつくる3つの要素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38B5CC-F142-4D21-8F0B-4C70498ED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131445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DB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95AB43-B0CE-45C2-8776-A4591F2DF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621030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DBE5"/>
            </a:solidFill>
            <a:prstDash val="solid"/>
          </a:ln>
        </p:spPr>
      </p:sp>
      <p:sp>
        <p:nvSpPr>
          <p:cNvPr id="15" name="出典：見本用の例示内容。時間配分は一例です。">
            <a:extLst xmlns:a="http://schemas.openxmlformats.org/drawingml/2006/main">
              <a:ext uri="{FF2B5EF4-FFF2-40B4-BE49-F238E27FC236}">
                <a16:creationId xmlns:a16="http://schemas.microsoft.com/office/drawing/2014/main" id="{3E6163F8-DCFA-4C53-B36C-890936F2E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30555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975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rPr>
              <a:t>出典：見本用の例示内容。時間配分は一例です。</a:t>
            </a:r>
          </a:p>
        </p:txBody>
      </p:sp>
      <p:sp>
        <p:nvSpPr>
          <p:cNvPr id="16" name="2">
            <a:extLst xmlns:a="http://schemas.openxmlformats.org/drawingml/2006/main">
              <a:ext uri="{FF2B5EF4-FFF2-40B4-BE49-F238E27FC236}">
                <a16:creationId xmlns:a16="http://schemas.microsoft.com/office/drawing/2014/main" id="{9A356D69-805E-4020-82DE-662519DD8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28650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2B57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0B2B57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4EF961-76D3-4868-A2E8-972B2FA54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581150"/>
            <a:ext cx="1066800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B57"/>
          </a:solidFill>
          <a:ln xmlns:a="http://schemas.openxmlformats.org/drawingml/2006/main" w="0">
            <a:noFill/>
          </a:ln>
        </p:spPr>
      </p:sp>
      <p:sp>
        <p:nvSpPr>
          <p:cNvPr id="18" name="読書会">
            <a:extLst xmlns:a="http://schemas.openxmlformats.org/drawingml/2006/main">
              <a:ext uri="{FF2B5EF4-FFF2-40B4-BE49-F238E27FC236}">
                <a16:creationId xmlns:a16="http://schemas.microsoft.com/office/drawing/2014/main" id="{F19D1D71-D642-4233-8192-D262CC08D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14500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225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読書会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3D4E7A-8192-4339-9111-0E8D28FBE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2476500" y="2209800"/>
            <a:ext cx="0" cy="3429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5DBE5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E34426-A7AB-470A-BA6C-0E5BA0C32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52700"/>
            <a:ext cx="3429000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5F8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DE4D30-8D39-4BB7-A554-2F31A05A2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52700"/>
            <a:ext cx="3429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5FD0"/>
          </a:solidFill>
          <a:ln xmlns:a="http://schemas.openxmlformats.org/drawingml/2006/main" w="0">
            <a:noFill/>
          </a:ln>
        </p:spPr>
      </p:sp>
      <p:sp>
        <p:nvSpPr>
          <p:cNvPr id="22" name="01">
            <a:extLst xmlns:a="http://schemas.openxmlformats.org/drawingml/2006/main">
              <a:ext uri="{FF2B5EF4-FFF2-40B4-BE49-F238E27FC236}">
                <a16:creationId xmlns:a16="http://schemas.microsoft.com/office/drawing/2014/main" id="{4D1DA656-DCD7-43AB-9EF0-195B1AF90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81940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1F5FD0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F5F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23" name="本">
            <a:extLst xmlns:a="http://schemas.openxmlformats.org/drawingml/2006/main">
              <a:ext uri="{FF2B5EF4-FFF2-40B4-BE49-F238E27FC236}">
                <a16:creationId xmlns:a16="http://schemas.microsoft.com/office/drawing/2014/main" id="{55C0CDC3-F07D-440B-B4F6-F23A57431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352800"/>
            <a:ext cx="285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0B2B57"/>
                </a:solidFill>
                <a:latin typeface="Yu Gothic"/>
                <a:ea typeface="Yu Gothic"/>
                <a:cs typeface="Yu Gothic"/>
              </a:defRPr>
            </a:pPr>
            <a:r>
              <a:rPr sz="3000" b="1" i="0">
                <a:solidFill>
                  <a:srgbClr val="0B2B57"/>
                </a:solidFill>
                <a:latin typeface="Yu Gothic"/>
                <a:ea typeface="Yu Gothic"/>
                <a:cs typeface="Yu Gothic"/>
              </a:rPr>
              <a:t>本</a:t>
            </a:r>
          </a:p>
        </p:txBody>
      </p:sp>
      <p:sp>
        <p:nvSpPr>
          <p:cNvPr id="24" name="共通の話題">
            <a:extLst xmlns:a="http://schemas.openxmlformats.org/drawingml/2006/main">
              <a:ext uri="{FF2B5EF4-FFF2-40B4-BE49-F238E27FC236}">
                <a16:creationId xmlns:a16="http://schemas.microsoft.com/office/drawing/2014/main" id="{D94171F6-13EB-49D7-A127-D8402F68E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94335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B243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1B2430"/>
                </a:solidFill>
                <a:latin typeface="Yu Gothic Medium"/>
                <a:ea typeface="Yu Gothic Medium"/>
                <a:cs typeface="Yu Gothic Medium"/>
              </a:rPr>
              <a:t>共通の話題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73BF558-7F64-47A7-8B62-152B3AEA3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990600" y="4476750"/>
            <a:ext cx="2971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DBE5"/>
            </a:solidFill>
            <a:prstDash val="solid"/>
          </a:ln>
        </p:spPr>
      </p:sp>
      <p:sp>
        <p:nvSpPr>
          <p:cNvPr id="26" name="本を囲む">
            <a:extLst xmlns:a="http://schemas.openxmlformats.org/drawingml/2006/main">
              <a:ext uri="{FF2B5EF4-FFF2-40B4-BE49-F238E27FC236}">
                <a16:creationId xmlns:a16="http://schemas.microsoft.com/office/drawing/2014/main" id="{E4EFC73B-DB40-428D-853F-9001C6E01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6291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05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rPr>
              <a:t>本を囲む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4F6C315-F2D1-4C7B-9674-6A2F86FDA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096000" y="2209800"/>
            <a:ext cx="0" cy="3429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5DBE5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30B1F0F-80DB-4D7A-B0CF-5DEA34510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552700"/>
            <a:ext cx="3429000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5F8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230FBFC-4A50-4770-B996-65BC3B78C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552700"/>
            <a:ext cx="3429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5FD0"/>
          </a:solidFill>
          <a:ln xmlns:a="http://schemas.openxmlformats.org/drawingml/2006/main" w="0">
            <a:noFill/>
          </a:ln>
        </p:spPr>
      </p:sp>
      <p:sp>
        <p:nvSpPr>
          <p:cNvPr id="30" name="02">
            <a:extLst xmlns:a="http://schemas.openxmlformats.org/drawingml/2006/main">
              <a:ext uri="{FF2B5EF4-FFF2-40B4-BE49-F238E27FC236}">
                <a16:creationId xmlns:a16="http://schemas.microsoft.com/office/drawing/2014/main" id="{59A1A1FF-E681-4AAD-A5E3-18E5255D8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281940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1F5FD0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F5FD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1" name="人">
            <a:extLst xmlns:a="http://schemas.openxmlformats.org/drawingml/2006/main">
              <a:ext uri="{FF2B5EF4-FFF2-40B4-BE49-F238E27FC236}">
                <a16:creationId xmlns:a16="http://schemas.microsoft.com/office/drawing/2014/main" id="{984B2686-5E61-4F20-8F33-655C0C399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3352800"/>
            <a:ext cx="285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0B2B57"/>
                </a:solidFill>
                <a:latin typeface="Yu Gothic"/>
                <a:ea typeface="Yu Gothic"/>
                <a:cs typeface="Yu Gothic"/>
              </a:defRPr>
            </a:pPr>
            <a:r>
              <a:rPr sz="3000" b="1" i="0">
                <a:solidFill>
                  <a:srgbClr val="0B2B57"/>
                </a:solidFill>
                <a:latin typeface="Yu Gothic"/>
                <a:ea typeface="Yu Gothic"/>
                <a:cs typeface="Yu Gothic"/>
              </a:rPr>
              <a:t>人</a:t>
            </a:r>
          </a:p>
        </p:txBody>
      </p:sp>
      <p:sp>
        <p:nvSpPr>
          <p:cNvPr id="32" name="異なる読み方">
            <a:extLst xmlns:a="http://schemas.openxmlformats.org/drawingml/2006/main">
              <a:ext uri="{FF2B5EF4-FFF2-40B4-BE49-F238E27FC236}">
                <a16:creationId xmlns:a16="http://schemas.microsoft.com/office/drawing/2014/main" id="{1D236717-DB1C-4BAA-A761-36F333A57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394335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B243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1B2430"/>
                </a:solidFill>
                <a:latin typeface="Yu Gothic Medium"/>
                <a:ea typeface="Yu Gothic Medium"/>
                <a:cs typeface="Yu Gothic Medium"/>
              </a:rPr>
              <a:t>異なる読み方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5CAAE74-0B45-43CB-961D-14D85E58D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610100" y="4476750"/>
            <a:ext cx="2971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DBE5"/>
            </a:solidFill>
            <a:prstDash val="solid"/>
          </a:ln>
        </p:spPr>
      </p:sp>
      <p:sp>
        <p:nvSpPr>
          <p:cNvPr id="34" name="読み方を持ち寄る">
            <a:extLst xmlns:a="http://schemas.openxmlformats.org/drawingml/2006/main">
              <a:ext uri="{FF2B5EF4-FFF2-40B4-BE49-F238E27FC236}">
                <a16:creationId xmlns:a16="http://schemas.microsoft.com/office/drawing/2014/main" id="{0E94ED15-29E7-437B-80A5-A747BD964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46291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05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rPr>
              <a:t>読み方を持ち寄る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271F061-763D-4E8E-B436-58A354BA4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9715500" y="2209800"/>
            <a:ext cx="0" cy="3429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5DBE5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BC9360D-1A83-4282-83C5-6BD182439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552700"/>
            <a:ext cx="3429000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5F8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BC206F7-B272-4F82-8AC9-C2B732BFB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552700"/>
            <a:ext cx="3429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5FD0"/>
          </a:solidFill>
          <a:ln xmlns:a="http://schemas.openxmlformats.org/drawingml/2006/main" w="0">
            <a:noFill/>
          </a:ln>
        </p:spPr>
      </p:sp>
      <p:sp>
        <p:nvSpPr>
          <p:cNvPr id="38" name="03">
            <a:extLst xmlns:a="http://schemas.openxmlformats.org/drawingml/2006/main">
              <a:ext uri="{FF2B5EF4-FFF2-40B4-BE49-F238E27FC236}">
                <a16:creationId xmlns:a16="http://schemas.microsoft.com/office/drawing/2014/main" id="{21A272EC-C0C7-4C17-A0B0-1BB851A41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81940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1F5FD0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F5FD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9" name="問い">
            <a:extLst xmlns:a="http://schemas.openxmlformats.org/drawingml/2006/main">
              <a:ext uri="{FF2B5EF4-FFF2-40B4-BE49-F238E27FC236}">
                <a16:creationId xmlns:a16="http://schemas.microsoft.com/office/drawing/2014/main" id="{8FD32DA3-D089-4511-AEA4-FA966CAF7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352800"/>
            <a:ext cx="285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0B2B57"/>
                </a:solidFill>
                <a:latin typeface="Yu Gothic"/>
                <a:ea typeface="Yu Gothic"/>
                <a:cs typeface="Yu Gothic"/>
              </a:defRPr>
            </a:pPr>
            <a:r>
              <a:rPr sz="3000" b="1" i="0">
                <a:solidFill>
                  <a:srgbClr val="0B2B57"/>
                </a:solidFill>
                <a:latin typeface="Yu Gothic"/>
                <a:ea typeface="Yu Gothic"/>
                <a:cs typeface="Yu Gothic"/>
              </a:rPr>
              <a:t>問い</a:t>
            </a:r>
          </a:p>
        </p:txBody>
      </p:sp>
      <p:sp>
        <p:nvSpPr>
          <p:cNvPr id="40" name="対話のきっかけ">
            <a:extLst xmlns:a="http://schemas.openxmlformats.org/drawingml/2006/main">
              <a:ext uri="{FF2B5EF4-FFF2-40B4-BE49-F238E27FC236}">
                <a16:creationId xmlns:a16="http://schemas.microsoft.com/office/drawing/2014/main" id="{70ECADD6-83B2-4CFC-A5DA-5EB310A2B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94335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B243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1B2430"/>
                </a:solidFill>
                <a:latin typeface="Yu Gothic Medium"/>
                <a:ea typeface="Yu Gothic Medium"/>
                <a:cs typeface="Yu Gothic Medium"/>
              </a:rPr>
              <a:t>対話のきっかけ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4352407-0D1C-478F-9318-0E098EBC8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8229600" y="4476750"/>
            <a:ext cx="2971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DBE5"/>
            </a:solidFill>
            <a:prstDash val="solid"/>
          </a:ln>
        </p:spPr>
      </p:sp>
      <p:sp>
        <p:nvSpPr>
          <p:cNvPr id="42" name="対話をひらく">
            <a:extLst xmlns:a="http://schemas.openxmlformats.org/drawingml/2006/main">
              <a:ext uri="{FF2B5EF4-FFF2-40B4-BE49-F238E27FC236}">
                <a16:creationId xmlns:a16="http://schemas.microsoft.com/office/drawing/2014/main" id="{84E05FFD-E4B6-47EA-B1E6-558B9A5E9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6291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05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rPr>
              <a:t>対話をひらく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039E77DD-A3F4-4DBF-98D0-7647B4191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29250"/>
            <a:ext cx="106680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B57"/>
          </a:solidFill>
          <a:ln xmlns:a="http://schemas.openxmlformats.org/drawingml/2006/main" w="0">
            <a:noFill/>
          </a:ln>
        </p:spPr>
      </p:sp>
      <p:sp>
        <p:nvSpPr>
          <p:cNvPr id="44" name="KEY TAKEAWAY">
            <a:extLst xmlns:a="http://schemas.openxmlformats.org/drawingml/2006/main">
              <a:ext uri="{FF2B5EF4-FFF2-40B4-BE49-F238E27FC236}">
                <a16:creationId xmlns:a16="http://schemas.microsoft.com/office/drawing/2014/main" id="{5DC45AF3-D60A-41D0-AA1C-AB8490F6B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543550"/>
            <a:ext cx="1905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9DB6E4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9DB6E4"/>
                </a:solidFill>
                <a:latin typeface="Arial"/>
                <a:ea typeface="Arial"/>
                <a:cs typeface="Arial"/>
              </a:rPr>
              <a:t>KEY TAKEAWAY</a:t>
            </a:r>
          </a:p>
        </p:txBody>
      </p:sp>
      <p:sp>
        <p:nvSpPr>
          <p:cNvPr id="45" name="本を囲み、それぞれの読み方を持ち寄る">
            <a:extLst xmlns:a="http://schemas.openxmlformats.org/drawingml/2006/main">
              <a:ext uri="{FF2B5EF4-FFF2-40B4-BE49-F238E27FC236}">
                <a16:creationId xmlns:a16="http://schemas.microsoft.com/office/drawing/2014/main" id="{C93A5D27-0DBD-46EA-8F11-027477039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15000"/>
            <a:ext cx="10210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rPr>
              <a:t>本を囲み、それぞれの読み方を持ち寄る</a:t>
            </a:r>
          </a:p>
        </p:txBody>
      </p:sp>
    </p:spTree>
    <p:extLst>
      <p:ext uri="{BB962C8B-B14F-4D97-AF65-F5344CB8AC3E}">
        <p14:creationId xmlns:p14="http://schemas.microsoft.com/office/powerpoint/2010/main" val="118335476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1EE64213-E47C-4A59-8A1D-5E0E03F44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B57"/>
          </a:solidFill>
          <a:ln xmlns:a="http://schemas.openxmlformats.org/drawingml/2006/main" w="0">
            <a:noFill/>
          </a:ln>
        </p:spPr>
      </p:sp>
      <p:sp>
        <p:nvSpPr>
          <p:cNvPr id="2" name="AI那須LIFE  |  読書会のはじめ方">
            <a:extLst xmlns:a="http://schemas.openxmlformats.org/drawingml/2006/main">
              <a:ext uri="{FF2B5EF4-FFF2-40B4-BE49-F238E27FC236}">
                <a16:creationId xmlns:a16="http://schemas.microsoft.com/office/drawing/2014/main" id="{898504AB-4317-4E8B-81A3-40726F33D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7650"/>
            <a:ext cx="571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90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rPr>
              <a:t>AI那須LIFE  |  読書会のはじめ方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AD3C49-7E67-44CC-8303-5E71FB060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DB6E4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1D727F-1EFF-4E76-A610-C9ABBDE9E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DB6E4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F0427C-223D-4AB0-9E2B-E8EF98EEB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5FD0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FC4A78-8953-4A72-BDD9-AB98AB4A5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BE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200E12-9520-4C51-AAD5-2BE438A18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BE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F02194-5D8F-4604-8D4F-E5ACF3782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BE5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A99EFD-9E98-4C49-8338-0181F8937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BE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B95590-E0BB-493E-8B3E-00CC28D4E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BE5"/>
          </a:solidFill>
          <a:ln xmlns:a="http://schemas.openxmlformats.org/drawingml/2006/main" w="0">
            <a:noFill/>
          </a:ln>
        </p:spPr>
      </p:sp>
      <p:sp>
        <p:nvSpPr>
          <p:cNvPr id="11" name="役割図">
            <a:extLst xmlns:a="http://schemas.openxmlformats.org/drawingml/2006/main">
              <a:ext uri="{FF2B5EF4-FFF2-40B4-BE49-F238E27FC236}">
                <a16:creationId xmlns:a16="http://schemas.microsoft.com/office/drawing/2014/main" id="{69CA93D6-659E-41FC-8BDF-A489E6DFB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90550"/>
            <a:ext cx="571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1F5FD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975" b="0" i="0">
                <a:solidFill>
                  <a:srgbClr val="1F5FD0"/>
                </a:solidFill>
                <a:latin typeface="Yu Gothic Medium"/>
                <a:ea typeface="Yu Gothic Medium"/>
                <a:cs typeface="Yu Gothic Medium"/>
              </a:rPr>
              <a:t>役割図</a:t>
            </a:r>
          </a:p>
        </p:txBody>
      </p:sp>
      <p:sp>
        <p:nvSpPr>
          <p:cNvPr id="12" name="主催者と参加者の役割">
            <a:extLst xmlns:a="http://schemas.openxmlformats.org/drawingml/2006/main">
              <a:ext uri="{FF2B5EF4-FFF2-40B4-BE49-F238E27FC236}">
                <a16:creationId xmlns:a16="http://schemas.microsoft.com/office/drawing/2014/main" id="{D99930E1-1416-432E-B2F0-FE907C6A1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0100"/>
            <a:ext cx="10668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 i="0">
                <a:solidFill>
                  <a:srgbClr val="0B2B57"/>
                </a:solidFill>
                <a:latin typeface="Yu Gothic"/>
                <a:ea typeface="Yu Gothic"/>
                <a:cs typeface="Yu Gothic"/>
              </a:defRPr>
            </a:pPr>
            <a:r>
              <a:rPr sz="2400" b="1" i="0">
                <a:solidFill>
                  <a:srgbClr val="0B2B57"/>
                </a:solidFill>
                <a:latin typeface="Yu Gothic"/>
                <a:ea typeface="Yu Gothic"/>
                <a:cs typeface="Yu Gothic"/>
              </a:rPr>
              <a:t>主催者と参加者の役割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6D4AD1-1CCB-431A-A83B-CFDA68171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131445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DB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66370D-38D9-43A4-9C75-D071E6390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621030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DBE5"/>
            </a:solidFill>
            <a:prstDash val="solid"/>
          </a:ln>
        </p:spPr>
      </p:sp>
      <p:sp>
        <p:nvSpPr>
          <p:cNvPr id="15" name="出典：見本用の例示内容。時間配分は一例です。">
            <a:extLst xmlns:a="http://schemas.openxmlformats.org/drawingml/2006/main">
              <a:ext uri="{FF2B5EF4-FFF2-40B4-BE49-F238E27FC236}">
                <a16:creationId xmlns:a16="http://schemas.microsoft.com/office/drawing/2014/main" id="{6697023E-1A42-433D-BD98-66037176E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30555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975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rPr>
              <a:t>出典：見本用の例示内容。時間配分は一例です。</a:t>
            </a:r>
          </a:p>
        </p:txBody>
      </p:sp>
      <p:sp>
        <p:nvSpPr>
          <p:cNvPr id="16" name="3">
            <a:extLst xmlns:a="http://schemas.openxmlformats.org/drawingml/2006/main">
              <a:ext uri="{FF2B5EF4-FFF2-40B4-BE49-F238E27FC236}">
                <a16:creationId xmlns:a16="http://schemas.microsoft.com/office/drawing/2014/main" id="{24CF1B5D-DA5F-4143-8A49-14EFDF135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28650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2B57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0B2B57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726938-D8B5-41F5-8C77-E4DFC750D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581150"/>
            <a:ext cx="20955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5F8"/>
          </a:solidFill>
          <a:ln xmlns:a="http://schemas.openxmlformats.org/drawingml/2006/main" w="9525">
            <a:solidFill>
              <a:srgbClr val="D5DBE5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B2358D-4008-457C-B56B-A39E6FF43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692593"/>
            <a:ext cx="1790700" cy="289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24CEDC-F0D5-4A37-B76F-2A8E19F36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581150"/>
            <a:ext cx="28575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B57"/>
          </a:solidFill>
          <a:ln xmlns:a="http://schemas.openxmlformats.org/drawingml/2006/main" w="9525">
            <a:solidFill>
              <a:srgbClr val="D5DBE5"/>
            </a:solidFill>
            <a:prstDash val="solid"/>
          </a:ln>
        </p:spPr>
      </p:sp>
      <p:sp>
        <p:nvSpPr>
          <p:cNvPr id="20" name="開催前">
            <a:extLst xmlns:a="http://schemas.openxmlformats.org/drawingml/2006/main">
              <a:ext uri="{FF2B5EF4-FFF2-40B4-BE49-F238E27FC236}">
                <a16:creationId xmlns:a16="http://schemas.microsoft.com/office/drawing/2014/main" id="{6CC28638-B71B-4162-A5CC-079F1950A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1699260"/>
            <a:ext cx="2552700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30000"/>
              </a:lnSpc>
              <a:buNone/>
              <a:defRPr sz="13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3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rPr>
              <a:t>開催前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A6C5B3-C8A7-4F29-965B-76E2E72C0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581150"/>
            <a:ext cx="28575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B57"/>
          </a:solidFill>
          <a:ln xmlns:a="http://schemas.openxmlformats.org/drawingml/2006/main" w="9525">
            <a:solidFill>
              <a:srgbClr val="D5DBE5"/>
            </a:solidFill>
            <a:prstDash val="solid"/>
          </a:ln>
        </p:spPr>
      </p:sp>
      <p:sp>
        <p:nvSpPr>
          <p:cNvPr id="22" name="当日">
            <a:extLst xmlns:a="http://schemas.openxmlformats.org/drawingml/2006/main">
              <a:ext uri="{FF2B5EF4-FFF2-40B4-BE49-F238E27FC236}">
                <a16:creationId xmlns:a16="http://schemas.microsoft.com/office/drawing/2014/main" id="{813E82BC-6A92-4E31-BB16-C1E87432E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1699260"/>
            <a:ext cx="2552700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30000"/>
              </a:lnSpc>
              <a:buNone/>
              <a:defRPr sz="13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3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rPr>
              <a:t>当日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C9FED2D-BE2A-4ACB-9D29-0BE373FE9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581150"/>
            <a:ext cx="28575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B57"/>
          </a:solidFill>
          <a:ln xmlns:a="http://schemas.openxmlformats.org/drawingml/2006/main" w="9525">
            <a:solidFill>
              <a:srgbClr val="D5DBE5"/>
            </a:solidFill>
            <a:prstDash val="solid"/>
          </a:ln>
        </p:spPr>
      </p:sp>
      <p:sp>
        <p:nvSpPr>
          <p:cNvPr id="24" name="終了後">
            <a:extLst xmlns:a="http://schemas.openxmlformats.org/drawingml/2006/main">
              <a:ext uri="{FF2B5EF4-FFF2-40B4-BE49-F238E27FC236}">
                <a16:creationId xmlns:a16="http://schemas.microsoft.com/office/drawing/2014/main" id="{D6BEC681-2B1B-4AFF-B852-AE6A9D2B1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1699260"/>
            <a:ext cx="2552700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30000"/>
              </a:lnSpc>
              <a:buNone/>
              <a:defRPr sz="13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3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rPr>
              <a:t>終了後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B52BBC2-1B09-4815-A558-09E5B14D8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57400"/>
            <a:ext cx="2095500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EEFA"/>
          </a:solidFill>
          <a:ln xmlns:a="http://schemas.openxmlformats.org/drawingml/2006/main" w="9525">
            <a:solidFill>
              <a:srgbClr val="D5DBE5"/>
            </a:solidFill>
            <a:prstDash val="solid"/>
          </a:ln>
        </p:spPr>
      </p:sp>
      <p:sp>
        <p:nvSpPr>
          <p:cNvPr id="26" name="主催者">
            <a:extLst xmlns:a="http://schemas.openxmlformats.org/drawingml/2006/main">
              <a:ext uri="{FF2B5EF4-FFF2-40B4-BE49-F238E27FC236}">
                <a16:creationId xmlns:a16="http://schemas.microsoft.com/office/drawing/2014/main" id="{AD08FDE6-91EE-41FA-9C2A-7ABA386D6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16505"/>
            <a:ext cx="1790700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0000"/>
              </a:lnSpc>
              <a:buNone/>
              <a:defRPr sz="1800" b="1" i="0">
                <a:solidFill>
                  <a:srgbClr val="0B2B57"/>
                </a:solidFill>
                <a:latin typeface="Yu Gothic"/>
                <a:ea typeface="Yu Gothic"/>
                <a:cs typeface="Yu Gothic"/>
              </a:defRPr>
            </a:pPr>
            <a:r>
              <a:rPr sz="1800" b="1" i="0">
                <a:solidFill>
                  <a:srgbClr val="0B2B57"/>
                </a:solidFill>
                <a:latin typeface="Yu Gothic"/>
                <a:ea typeface="Yu Gothic"/>
                <a:cs typeface="Yu Gothic"/>
              </a:rPr>
              <a:t>主催者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2A42F65-ECFD-4285-A1EA-95F47D401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057400"/>
            <a:ext cx="2857500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DBE5"/>
            </a:solidFill>
            <a:prstDash val="solid"/>
          </a:ln>
        </p:spPr>
      </p:sp>
      <p:sp>
        <p:nvSpPr>
          <p:cNvPr id="28" name="本と日程を案内">
            <a:extLst xmlns:a="http://schemas.openxmlformats.org/drawingml/2006/main">
              <a:ext uri="{FF2B5EF4-FFF2-40B4-BE49-F238E27FC236}">
                <a16:creationId xmlns:a16="http://schemas.microsoft.com/office/drawing/2014/main" id="{D144FA34-E5EB-4BEF-B181-743DDF971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2543175"/>
            <a:ext cx="2552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0000"/>
              </a:lnSpc>
              <a:buNone/>
              <a:defRPr sz="1500" b="0" i="0">
                <a:solidFill>
                  <a:srgbClr val="1B243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1B2430"/>
                </a:solidFill>
                <a:latin typeface="Yu Gothic Medium"/>
                <a:ea typeface="Yu Gothic Medium"/>
                <a:cs typeface="Yu Gothic Medium"/>
              </a:rPr>
              <a:t>本と日程を案内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36C803F-E9DD-4C9B-969F-66EC2A816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057400"/>
            <a:ext cx="2857500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DBE5"/>
            </a:solidFill>
            <a:prstDash val="solid"/>
          </a:ln>
        </p:spPr>
      </p:sp>
      <p:sp>
        <p:nvSpPr>
          <p:cNvPr id="30" name="順番と時間を調整">
            <a:extLst xmlns:a="http://schemas.openxmlformats.org/drawingml/2006/main">
              <a:ext uri="{FF2B5EF4-FFF2-40B4-BE49-F238E27FC236}">
                <a16:creationId xmlns:a16="http://schemas.microsoft.com/office/drawing/2014/main" id="{EE2E9D76-9D39-4778-AEEF-BF4260094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2543175"/>
            <a:ext cx="2552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0000"/>
              </a:lnSpc>
              <a:buNone/>
              <a:defRPr sz="1500" b="0" i="0">
                <a:solidFill>
                  <a:srgbClr val="1B243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1B2430"/>
                </a:solidFill>
                <a:latin typeface="Yu Gothic Medium"/>
                <a:ea typeface="Yu Gothic Medium"/>
                <a:cs typeface="Yu Gothic Medium"/>
              </a:rPr>
              <a:t>順番と時間を調整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8B585A6-2C7F-4100-BAD0-544C89779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057400"/>
            <a:ext cx="2857500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DBE5"/>
            </a:solidFill>
            <a:prstDash val="solid"/>
          </a:ln>
        </p:spPr>
      </p:sp>
      <p:sp>
        <p:nvSpPr>
          <p:cNvPr id="32" name="次回の候補をまとめる">
            <a:extLst xmlns:a="http://schemas.openxmlformats.org/drawingml/2006/main">
              <a:ext uri="{FF2B5EF4-FFF2-40B4-BE49-F238E27FC236}">
                <a16:creationId xmlns:a16="http://schemas.microsoft.com/office/drawing/2014/main" id="{6B03D7EE-B8BD-4F9C-95D8-6F21B3230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43175"/>
            <a:ext cx="2552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0000"/>
              </a:lnSpc>
              <a:buNone/>
              <a:defRPr sz="1500" b="0" i="0">
                <a:solidFill>
                  <a:srgbClr val="1B243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1B2430"/>
                </a:solidFill>
                <a:latin typeface="Yu Gothic Medium"/>
                <a:ea typeface="Yu Gothic Medium"/>
                <a:cs typeface="Yu Gothic Medium"/>
              </a:rPr>
              <a:t>次回の候補をまとめる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E8238E4-0152-4916-82DE-91100774D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95650"/>
            <a:ext cx="2095500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EEFA"/>
          </a:solidFill>
          <a:ln xmlns:a="http://schemas.openxmlformats.org/drawingml/2006/main" w="9525">
            <a:solidFill>
              <a:srgbClr val="D5DBE5"/>
            </a:solidFill>
            <a:prstDash val="solid"/>
          </a:ln>
        </p:spPr>
      </p:sp>
      <p:sp>
        <p:nvSpPr>
          <p:cNvPr id="34" name="参加者">
            <a:extLst xmlns:a="http://schemas.openxmlformats.org/drawingml/2006/main">
              <a:ext uri="{FF2B5EF4-FFF2-40B4-BE49-F238E27FC236}">
                <a16:creationId xmlns:a16="http://schemas.microsoft.com/office/drawing/2014/main" id="{998802E9-C43E-4426-87F1-0DFD71138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754755"/>
            <a:ext cx="1790700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0000"/>
              </a:lnSpc>
              <a:buNone/>
              <a:defRPr sz="1800" b="1" i="0">
                <a:solidFill>
                  <a:srgbClr val="0B2B57"/>
                </a:solidFill>
                <a:latin typeface="Yu Gothic"/>
                <a:ea typeface="Yu Gothic"/>
                <a:cs typeface="Yu Gothic"/>
              </a:defRPr>
            </a:pPr>
            <a:r>
              <a:rPr sz="1800" b="1" i="0">
                <a:solidFill>
                  <a:srgbClr val="0B2B57"/>
                </a:solidFill>
                <a:latin typeface="Yu Gothic"/>
                <a:ea typeface="Yu Gothic"/>
                <a:cs typeface="Yu Gothic"/>
              </a:rPr>
              <a:t>参加者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65B933C-1D3F-47EC-8B95-AA9D555C1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295650"/>
            <a:ext cx="2857500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DBE5"/>
            </a:solidFill>
            <a:prstDash val="solid"/>
          </a:ln>
        </p:spPr>
      </p:sp>
      <p:sp>
        <p:nvSpPr>
          <p:cNvPr id="36" name="気になった箇所を選ぶ">
            <a:extLst xmlns:a="http://schemas.openxmlformats.org/drawingml/2006/main">
              <a:ext uri="{FF2B5EF4-FFF2-40B4-BE49-F238E27FC236}">
                <a16:creationId xmlns:a16="http://schemas.microsoft.com/office/drawing/2014/main" id="{83A7C1C5-262D-4F60-A999-37067F8FD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3781425"/>
            <a:ext cx="2552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0000"/>
              </a:lnSpc>
              <a:buNone/>
              <a:defRPr sz="1500" b="0" i="0">
                <a:solidFill>
                  <a:srgbClr val="1B243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1B2430"/>
                </a:solidFill>
                <a:latin typeface="Yu Gothic Medium"/>
                <a:ea typeface="Yu Gothic Medium"/>
                <a:cs typeface="Yu Gothic Medium"/>
              </a:rPr>
              <a:t>気になった箇所を選ぶ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778ED52-92D3-4EDE-848A-68B20F7F9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3295650"/>
            <a:ext cx="2857500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DBE5"/>
            </a:solidFill>
            <a:prstDash val="solid"/>
          </a:ln>
        </p:spPr>
      </p:sp>
      <p:sp>
        <p:nvSpPr>
          <p:cNvPr id="38" name="感想を話して聞く">
            <a:extLst xmlns:a="http://schemas.openxmlformats.org/drawingml/2006/main">
              <a:ext uri="{FF2B5EF4-FFF2-40B4-BE49-F238E27FC236}">
                <a16:creationId xmlns:a16="http://schemas.microsoft.com/office/drawing/2014/main" id="{9CEED1AA-BD28-4AA2-91AB-0E639A3DC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3781425"/>
            <a:ext cx="2552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0000"/>
              </a:lnSpc>
              <a:buNone/>
              <a:defRPr sz="1500" b="0" i="0">
                <a:solidFill>
                  <a:srgbClr val="1B243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1B2430"/>
                </a:solidFill>
                <a:latin typeface="Yu Gothic Medium"/>
                <a:ea typeface="Yu Gothic Medium"/>
                <a:cs typeface="Yu Gothic Medium"/>
              </a:rPr>
              <a:t>感想を話して聞く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FDB0329-2618-4A66-8F52-1BCFA8A94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295650"/>
            <a:ext cx="2857500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DBE5"/>
            </a:solidFill>
            <a:prstDash val="solid"/>
          </a:ln>
        </p:spPr>
      </p:sp>
      <p:sp>
        <p:nvSpPr>
          <p:cNvPr id="40" name="持ち帰ることをメモ">
            <a:extLst xmlns:a="http://schemas.openxmlformats.org/drawingml/2006/main">
              <a:ext uri="{FF2B5EF4-FFF2-40B4-BE49-F238E27FC236}">
                <a16:creationId xmlns:a16="http://schemas.microsoft.com/office/drawing/2014/main" id="{C0D26A1F-BF54-45A8-A439-35D89076A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781425"/>
            <a:ext cx="2552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0000"/>
              </a:lnSpc>
              <a:buNone/>
              <a:defRPr sz="1500" b="0" i="0">
                <a:solidFill>
                  <a:srgbClr val="1B243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1B2430"/>
                </a:solidFill>
                <a:latin typeface="Yu Gothic Medium"/>
                <a:ea typeface="Yu Gothic Medium"/>
                <a:cs typeface="Yu Gothic Medium"/>
              </a:rPr>
              <a:t>持ち帰ることをメモ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4736585-72BE-4AD7-B24F-074951B21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29250"/>
            <a:ext cx="106680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B57"/>
          </a:solidFill>
          <a:ln xmlns:a="http://schemas.openxmlformats.org/drawingml/2006/main" w="0">
            <a:noFill/>
          </a:ln>
        </p:spPr>
      </p:sp>
      <p:sp>
        <p:nvSpPr>
          <p:cNvPr id="42" name="KEY TAKEAWAY">
            <a:extLst xmlns:a="http://schemas.openxmlformats.org/drawingml/2006/main">
              <a:ext uri="{FF2B5EF4-FFF2-40B4-BE49-F238E27FC236}">
                <a16:creationId xmlns:a16="http://schemas.microsoft.com/office/drawing/2014/main" id="{89E6338B-AEB8-4264-BBB4-6296DC7A7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543550"/>
            <a:ext cx="1905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9DB6E4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9DB6E4"/>
                </a:solidFill>
                <a:latin typeface="Arial"/>
                <a:ea typeface="Arial"/>
                <a:cs typeface="Arial"/>
              </a:rPr>
              <a:t>KEY TAKEAWAY</a:t>
            </a:r>
          </a:p>
        </p:txBody>
      </p:sp>
      <p:sp>
        <p:nvSpPr>
          <p:cNvPr id="43" name="主催者は段取り、参加者は読み方の共有を担う">
            <a:extLst xmlns:a="http://schemas.openxmlformats.org/drawingml/2006/main">
              <a:ext uri="{FF2B5EF4-FFF2-40B4-BE49-F238E27FC236}">
                <a16:creationId xmlns:a16="http://schemas.microsoft.com/office/drawing/2014/main" id="{D63C523D-1EF6-4B80-B90D-986D4BDA3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15000"/>
            <a:ext cx="10210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rPr>
              <a:t>主催者は段取り、参加者は読み方の共有を担う</a:t>
            </a:r>
          </a:p>
        </p:txBody>
      </p:sp>
    </p:spTree>
    <p:extLst>
      <p:ext uri="{BB962C8B-B14F-4D97-AF65-F5344CB8AC3E}">
        <p14:creationId xmlns:p14="http://schemas.microsoft.com/office/powerpoint/2010/main" val="48836929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603105-0906-49AA-AE97-F4B521A31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B57"/>
          </a:solidFill>
          <a:ln xmlns:a="http://schemas.openxmlformats.org/drawingml/2006/main" w="0">
            <a:noFill/>
          </a:ln>
        </p:spPr>
      </p:sp>
      <p:sp>
        <p:nvSpPr>
          <p:cNvPr id="2" name="AI那須LIFE  |  読書会のはじめ方">
            <a:extLst xmlns:a="http://schemas.openxmlformats.org/drawingml/2006/main">
              <a:ext uri="{FF2B5EF4-FFF2-40B4-BE49-F238E27FC236}">
                <a16:creationId xmlns:a16="http://schemas.microsoft.com/office/drawing/2014/main" id="{152263CE-CC16-4A68-A84B-5001CE514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7650"/>
            <a:ext cx="571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90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rPr>
              <a:t>AI那須LIFE  |  読書会のはじめ方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DE2829-AE20-4637-9928-A9A5758C1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DB6E4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4F1E0A-0EF2-407C-9888-E29217E13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DB6E4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A7D336-5C39-4F6F-ADFF-912964E16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DB6E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9F8BD8-833B-46E8-B37F-D0C46D895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5FD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6091C9-385A-4FF3-928D-5705D5C3F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BE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E26332-04B4-4833-91BF-69CE73C6D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BE5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A99F0A-ED43-4F43-BB71-F598E76D0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BE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3F99B6-768D-4088-9C40-48312D52D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BE5"/>
          </a:solidFill>
          <a:ln xmlns:a="http://schemas.openxmlformats.org/drawingml/2006/main" w="0">
            <a:noFill/>
          </a:ln>
        </p:spPr>
      </p:sp>
      <p:sp>
        <p:nvSpPr>
          <p:cNvPr id="11" name="比較表">
            <a:extLst xmlns:a="http://schemas.openxmlformats.org/drawingml/2006/main">
              <a:ext uri="{FF2B5EF4-FFF2-40B4-BE49-F238E27FC236}">
                <a16:creationId xmlns:a16="http://schemas.microsoft.com/office/drawing/2014/main" id="{BADB98C4-A15C-4FBB-995E-120FBF350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90550"/>
            <a:ext cx="571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1F5FD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975" b="0" i="0">
                <a:solidFill>
                  <a:srgbClr val="1F5FD0"/>
                </a:solidFill>
                <a:latin typeface="Yu Gothic Medium"/>
                <a:ea typeface="Yu Gothic Medium"/>
                <a:cs typeface="Yu Gothic Medium"/>
              </a:rPr>
              <a:t>比較表</a:t>
            </a:r>
          </a:p>
        </p:txBody>
      </p:sp>
      <p:sp>
        <p:nvSpPr>
          <p:cNvPr id="12" name="本の選び方">
            <a:extLst xmlns:a="http://schemas.openxmlformats.org/drawingml/2006/main">
              <a:ext uri="{FF2B5EF4-FFF2-40B4-BE49-F238E27FC236}">
                <a16:creationId xmlns:a16="http://schemas.microsoft.com/office/drawing/2014/main" id="{20563CF4-58FD-4519-9FD2-79DC81FE0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0100"/>
            <a:ext cx="10668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 i="0">
                <a:solidFill>
                  <a:srgbClr val="0B2B57"/>
                </a:solidFill>
                <a:latin typeface="Yu Gothic"/>
                <a:ea typeface="Yu Gothic"/>
                <a:cs typeface="Yu Gothic"/>
              </a:defRPr>
            </a:pPr>
            <a:r>
              <a:rPr sz="2400" b="1" i="0">
                <a:solidFill>
                  <a:srgbClr val="0B2B57"/>
                </a:solidFill>
                <a:latin typeface="Yu Gothic"/>
                <a:ea typeface="Yu Gothic"/>
                <a:cs typeface="Yu Gothic"/>
              </a:rPr>
              <a:t>本の選び方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271B15-AE68-441B-BA20-C680CE195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131445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DB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189240-D00E-4FAC-B5F3-F04086229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621030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DBE5"/>
            </a:solidFill>
            <a:prstDash val="solid"/>
          </a:ln>
        </p:spPr>
      </p:sp>
      <p:sp>
        <p:nvSpPr>
          <p:cNvPr id="15" name="出典：見本用の例示内容。時間配分は一例です。">
            <a:extLst xmlns:a="http://schemas.openxmlformats.org/drawingml/2006/main">
              <a:ext uri="{FF2B5EF4-FFF2-40B4-BE49-F238E27FC236}">
                <a16:creationId xmlns:a16="http://schemas.microsoft.com/office/drawing/2014/main" id="{76CFC117-5CD4-449B-A6E7-A1CE824CB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30555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975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rPr>
              <a:t>出典：見本用の例示内容。時間配分は一例です。</a:t>
            </a:r>
          </a:p>
        </p:txBody>
      </p:sp>
      <p:sp>
        <p:nvSpPr>
          <p:cNvPr id="16" name="4">
            <a:extLst xmlns:a="http://schemas.openxmlformats.org/drawingml/2006/main">
              <a:ext uri="{FF2B5EF4-FFF2-40B4-BE49-F238E27FC236}">
                <a16:creationId xmlns:a16="http://schemas.microsoft.com/office/drawing/2014/main" id="{E8FBC3A5-4915-440F-BE9C-3DB6176B6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28650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2B57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0B2B57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graphicFrame>
        <p:nvGraphicFramePr>
          <p:cNvPr id="37" name=""/>
          <p:cNvGraphicFramePr/>
          <p:nvPr/>
        </p:nvGraphicFramePr>
        <p:xfrm>
          <a:off xmlns:a="http://schemas.openxmlformats.org/drawingml/2006/main" x="762000" y="1581150"/>
          <a:ext xmlns:a="http://schemas.openxmlformats.org/drawingml/2006/main" cx="10668000" cy="306705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2286000"/>
                <a:gridCol w="4191000"/>
                <a:gridCol w="4191000"/>
              </a:tblGrid>
              <a:tr h="4953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350" b="0">
                          <a:solidFill>
                            <a:srgbClr val="FFFFFF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観点</a:t>
                      </a:r>
                    </a:p>
                  </a:txBody>
                  <a:tcPr marL="17145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5DBE5"/>
                      </a:solidFill>
                    </a:lnT>
                    <a:lnB w="9525">
                      <a:solidFill>
                        <a:srgbClr val="D5DBE5"/>
                      </a:solidFill>
                    </a:lnB>
                    <a:solidFill>
                      <a:srgbClr val="0B2B57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350" b="0">
                          <a:solidFill>
                            <a:srgbClr val="FFFFFF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同じ本を読む</a:t>
                      </a:r>
                    </a:p>
                  </a:txBody>
                  <a:tcPr marL="17145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5DBE5"/>
                      </a:solidFill>
                    </a:lnT>
                    <a:lnB w="9525">
                      <a:solidFill>
                        <a:srgbClr val="D5DBE5"/>
                      </a:solidFill>
                    </a:lnB>
                    <a:solidFill>
                      <a:srgbClr val="0B2B57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350" b="0">
                          <a:solidFill>
                            <a:srgbClr val="FFFFFF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好きな本を持ち寄る</a:t>
                      </a:r>
                    </a:p>
                  </a:txBody>
                  <a:tcPr marL="17145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5DBE5"/>
                      </a:solidFill>
                    </a:lnT>
                    <a:lnB w="9525">
                      <a:solidFill>
                        <a:srgbClr val="D5DBE5"/>
                      </a:solidFill>
                    </a:lnB>
                    <a:solidFill>
                      <a:srgbClr val="0B2B57"/>
                    </a:solidFill>
                  </a:tcPr>
                </a:tc>
              </a:tr>
              <a:tr h="8572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575" b="1">
                          <a:solidFill>
                            <a:srgbClr val="0B2B57"/>
                          </a:solidFill>
                          <a:latin typeface="Yu Gothic"/>
                          <a:ea typeface="Yu Gothic"/>
                          <a:cs typeface="Yu Gothic"/>
                        </a:rPr>
                        <a:t>話題</a:t>
                      </a:r>
                    </a:p>
                  </a:txBody>
                  <a:tcPr marL="17145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5DBE5"/>
                      </a:solidFill>
                    </a:lnT>
                    <a:lnB w="9525">
                      <a:solidFill>
                        <a:srgbClr val="D5DBE5"/>
                      </a:solidFill>
                    </a:lnB>
                    <a:solidFill>
                      <a:srgbClr val="F3F5F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575" b="0">
                          <a:solidFill>
                            <a:srgbClr val="1B2430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一冊の内容を深く話す</a:t>
                      </a:r>
                    </a:p>
                  </a:txBody>
                  <a:tcPr marL="17145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5DBE5"/>
                      </a:solidFill>
                    </a:lnT>
                    <a:lnB w="9525">
                      <a:solidFill>
                        <a:srgbClr val="D5DB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575" b="0">
                          <a:solidFill>
                            <a:srgbClr val="1B2430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いろいろな本を知る</a:t>
                      </a:r>
                    </a:p>
                  </a:txBody>
                  <a:tcPr marL="17145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5DBE5"/>
                      </a:solidFill>
                    </a:lnT>
                    <a:lnB w="9525">
                      <a:solidFill>
                        <a:srgbClr val="D5DB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8572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575" b="1">
                          <a:solidFill>
                            <a:srgbClr val="0B2B57"/>
                          </a:solidFill>
                          <a:latin typeface="Yu Gothic"/>
                          <a:ea typeface="Yu Gothic"/>
                          <a:cs typeface="Yu Gothic"/>
                        </a:rPr>
                        <a:t>事前の準備</a:t>
                      </a:r>
                    </a:p>
                  </a:txBody>
                  <a:tcPr marL="17145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5DBE5"/>
                      </a:solidFill>
                    </a:lnT>
                    <a:lnB w="9525">
                      <a:solidFill>
                        <a:srgbClr val="D5DBE5"/>
                      </a:solidFill>
                    </a:lnB>
                    <a:solidFill>
                      <a:srgbClr val="F3F5F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575" b="0">
                          <a:solidFill>
                            <a:srgbClr val="1B2430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共通の一冊を読んでおく</a:t>
                      </a:r>
                    </a:p>
                  </a:txBody>
                  <a:tcPr marL="17145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5DBE5"/>
                      </a:solidFill>
                    </a:lnT>
                    <a:lnB w="9525">
                      <a:solidFill>
                        <a:srgbClr val="D5DB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575" b="0">
                          <a:solidFill>
                            <a:srgbClr val="1B2430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紹介したい一冊を選ぶ</a:t>
                      </a:r>
                    </a:p>
                  </a:txBody>
                  <a:tcPr marL="17145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5DBE5"/>
                      </a:solidFill>
                    </a:lnT>
                    <a:lnB w="9525">
                      <a:solidFill>
                        <a:srgbClr val="D5DB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8572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575" b="1">
                          <a:solidFill>
                            <a:srgbClr val="0B2B57"/>
                          </a:solidFill>
                          <a:latin typeface="Yu Gothic"/>
                          <a:ea typeface="Yu Gothic"/>
                          <a:cs typeface="Yu Gothic"/>
                        </a:rPr>
                        <a:t>向いているとき</a:t>
                      </a:r>
                    </a:p>
                  </a:txBody>
                  <a:tcPr marL="17145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5DBE5"/>
                      </a:solidFill>
                    </a:lnT>
                    <a:lnB w="9525">
                      <a:solidFill>
                        <a:srgbClr val="D5DBE5"/>
                      </a:solidFill>
                    </a:lnB>
                    <a:solidFill>
                      <a:srgbClr val="F3F5F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575" b="0">
                          <a:solidFill>
                            <a:srgbClr val="1B2430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同じ場面の解釈を聞きたい</a:t>
                      </a:r>
                    </a:p>
                  </a:txBody>
                  <a:tcPr marL="17145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5DBE5"/>
                      </a:solidFill>
                    </a:lnT>
                    <a:lnB w="9525">
                      <a:solidFill>
                        <a:srgbClr val="D5DB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575" b="0">
                          <a:solidFill>
                            <a:srgbClr val="1B2430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次に読む本を探したい</a:t>
                      </a:r>
                    </a:p>
                  </a:txBody>
                  <a:tcPr marL="171450" marR="133350" marT="57150" marB="5715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5DBE5"/>
                      </a:solidFill>
                    </a:lnT>
                    <a:lnB w="9525">
                      <a:solidFill>
                        <a:srgbClr val="D5DBE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C685AA-E98E-4F8A-AD76-C06CD17FA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29250"/>
            <a:ext cx="106680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B57"/>
          </a:solidFill>
          <a:ln xmlns:a="http://schemas.openxmlformats.org/drawingml/2006/main" w="0">
            <a:noFill/>
          </a:ln>
        </p:spPr>
      </p:sp>
      <p:sp>
        <p:nvSpPr>
          <p:cNvPr id="19" name="KEY TAKEAWAY">
            <a:extLst xmlns:a="http://schemas.openxmlformats.org/drawingml/2006/main">
              <a:ext uri="{FF2B5EF4-FFF2-40B4-BE49-F238E27FC236}">
                <a16:creationId xmlns:a16="http://schemas.microsoft.com/office/drawing/2014/main" id="{CDB3AABB-DD5D-45B2-B996-4B5AB4421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543550"/>
            <a:ext cx="1905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9DB6E4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9DB6E4"/>
                </a:solidFill>
                <a:latin typeface="Arial"/>
                <a:ea typeface="Arial"/>
                <a:cs typeface="Arial"/>
              </a:rPr>
              <a:t>KEY TAKEAWAY</a:t>
            </a:r>
          </a:p>
        </p:txBody>
      </p:sp>
      <p:sp>
        <p:nvSpPr>
          <p:cNvPr id="20" name="会の目的に合わせて、形式を選ぶ">
            <a:extLst xmlns:a="http://schemas.openxmlformats.org/drawingml/2006/main">
              <a:ext uri="{FF2B5EF4-FFF2-40B4-BE49-F238E27FC236}">
                <a16:creationId xmlns:a16="http://schemas.microsoft.com/office/drawing/2014/main" id="{E1BCE0A3-3985-48D1-AA42-A687E738D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15000"/>
            <a:ext cx="10210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rPr>
              <a:t>会の目的に合わせて、形式を選ぶ</a:t>
            </a:r>
          </a:p>
        </p:txBody>
      </p:sp>
    </p:spTree>
    <p:extLst>
      <p:ext uri="{BB962C8B-B14F-4D97-AF65-F5344CB8AC3E}">
        <p14:creationId xmlns:p14="http://schemas.microsoft.com/office/powerpoint/2010/main" val="174059045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ECE35FD1-AB7E-4152-BC47-A9A74B288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B57"/>
          </a:solidFill>
          <a:ln xmlns:a="http://schemas.openxmlformats.org/drawingml/2006/main" w="0">
            <a:noFill/>
          </a:ln>
        </p:spPr>
      </p:sp>
      <p:sp>
        <p:nvSpPr>
          <p:cNvPr id="2" name="AI那須LIFE  |  読書会のはじめ方">
            <a:extLst xmlns:a="http://schemas.openxmlformats.org/drawingml/2006/main">
              <a:ext uri="{FF2B5EF4-FFF2-40B4-BE49-F238E27FC236}">
                <a16:creationId xmlns:a16="http://schemas.microsoft.com/office/drawing/2014/main" id="{20B991AA-6340-43F4-94CF-90E60514B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7650"/>
            <a:ext cx="571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90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rPr>
              <a:t>AI那須LIFE  |  読書会のはじめ方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5A7DCD-7BFB-4DEF-A013-ED9658452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DB6E4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6FBB7F-603A-4D6C-8531-75FC3CA3B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DB6E4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E58DF9-50B0-41A0-9F15-BB66CA63D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DB6E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CCAC63-2C07-482C-9A93-BE58CC647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DB6E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2B97B0-B507-4764-B592-577E01654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5FD0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264A12-2DF2-42ED-8E1C-34D27C4FC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BE5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98C490-6589-440B-9422-2A76CAA6D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BE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5F3A57-4C90-4D52-A574-1AA5B9EB0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BE5"/>
          </a:solidFill>
          <a:ln xmlns:a="http://schemas.openxmlformats.org/drawingml/2006/main" w="0">
            <a:noFill/>
          </a:ln>
        </p:spPr>
      </p:sp>
      <p:sp>
        <p:nvSpPr>
          <p:cNvPr id="11" name="進行図">
            <a:extLst xmlns:a="http://schemas.openxmlformats.org/drawingml/2006/main">
              <a:ext uri="{FF2B5EF4-FFF2-40B4-BE49-F238E27FC236}">
                <a16:creationId xmlns:a16="http://schemas.microsoft.com/office/drawing/2014/main" id="{E8514049-8DAD-4E22-8C17-B87AA2513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90550"/>
            <a:ext cx="571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1F5FD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975" b="0" i="0">
                <a:solidFill>
                  <a:srgbClr val="1F5FD0"/>
                </a:solidFill>
                <a:latin typeface="Yu Gothic Medium"/>
                <a:ea typeface="Yu Gothic Medium"/>
                <a:cs typeface="Yu Gothic Medium"/>
              </a:rPr>
              <a:t>進行図</a:t>
            </a:r>
          </a:p>
        </p:txBody>
      </p:sp>
      <p:sp>
        <p:nvSpPr>
          <p:cNvPr id="12" name="60分の進行例">
            <a:extLst xmlns:a="http://schemas.openxmlformats.org/drawingml/2006/main">
              <a:ext uri="{FF2B5EF4-FFF2-40B4-BE49-F238E27FC236}">
                <a16:creationId xmlns:a16="http://schemas.microsoft.com/office/drawing/2014/main" id="{C3FC9960-6601-4AD5-96B9-83FBB28FF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0100"/>
            <a:ext cx="10668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 i="0">
                <a:solidFill>
                  <a:srgbClr val="0B2B57"/>
                </a:solidFill>
                <a:latin typeface="Yu Gothic"/>
                <a:ea typeface="Yu Gothic"/>
                <a:cs typeface="Yu Gothic"/>
              </a:defRPr>
            </a:pPr>
            <a:r>
              <a:rPr sz="2400" b="1" i="0">
                <a:solidFill>
                  <a:srgbClr val="0B2B57"/>
                </a:solidFill>
                <a:latin typeface="Yu Gothic"/>
                <a:ea typeface="Yu Gothic"/>
                <a:cs typeface="Yu Gothic"/>
              </a:rPr>
              <a:t>60分の進行例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11536E-A61A-4C7A-ACD3-45EEE9E04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131445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DB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038260-0865-4ECA-BEB6-B97456760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621030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DBE5"/>
            </a:solidFill>
            <a:prstDash val="solid"/>
          </a:ln>
        </p:spPr>
      </p:sp>
      <p:sp>
        <p:nvSpPr>
          <p:cNvPr id="15" name="出典：見本用の例示内容。時間配分は一例です。">
            <a:extLst xmlns:a="http://schemas.openxmlformats.org/drawingml/2006/main">
              <a:ext uri="{FF2B5EF4-FFF2-40B4-BE49-F238E27FC236}">
                <a16:creationId xmlns:a16="http://schemas.microsoft.com/office/drawing/2014/main" id="{04DB31B4-664F-4FC4-8391-00434118D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30555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975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rPr>
              <a:t>出典：見本用の例示内容。時間配分は一例です。</a:t>
            </a:r>
          </a:p>
        </p:txBody>
      </p:sp>
      <p:sp>
        <p:nvSpPr>
          <p:cNvPr id="16" name="5">
            <a:extLst xmlns:a="http://schemas.openxmlformats.org/drawingml/2006/main">
              <a:ext uri="{FF2B5EF4-FFF2-40B4-BE49-F238E27FC236}">
                <a16:creationId xmlns:a16="http://schemas.microsoft.com/office/drawing/2014/main" id="{5C8CF83A-5FE3-49B8-9500-7DE84DB79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28650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2B57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0B2B57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9F0AA0-6705-407D-954D-90826A6D2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447675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B6675"/>
            </a:solidFill>
            <a:prstDash val="solid"/>
          </a:ln>
        </p:spPr>
      </p:sp>
      <p:sp>
        <p:nvSpPr>
          <p:cNvPr id="18" name="0">
            <a:extLst xmlns:a="http://schemas.openxmlformats.org/drawingml/2006/main">
              <a:ext uri="{FF2B5EF4-FFF2-40B4-BE49-F238E27FC236}">
                <a16:creationId xmlns:a16="http://schemas.microsoft.com/office/drawing/2014/main" id="{91E9099A-9ADC-45B9-A4FD-47FB2C8B4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381500"/>
            <a:ext cx="323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5B6675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5B6675"/>
                </a:solidFill>
                <a:latin typeface="Arial"/>
                <a:ea typeface="Arial"/>
                <a:cs typeface="Arial"/>
              </a:rPr>
              <a:t>0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5D7F82-D642-4CF5-B907-01CFC1B6B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371475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DBE5"/>
            </a:solidFill>
            <a:prstDash val="solid"/>
          </a:ln>
        </p:spPr>
      </p:sp>
      <p:sp>
        <p:nvSpPr>
          <p:cNvPr id="20" name="10">
            <a:extLst xmlns:a="http://schemas.openxmlformats.org/drawingml/2006/main">
              <a:ext uri="{FF2B5EF4-FFF2-40B4-BE49-F238E27FC236}">
                <a16:creationId xmlns:a16="http://schemas.microsoft.com/office/drawing/2014/main" id="{295282AC-3EB3-4F31-B7B7-067EAA8AE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619500"/>
            <a:ext cx="323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5B6675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5B6675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9C7338-A03C-4C31-A424-500B56E2B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295275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DBE5"/>
            </a:solidFill>
            <a:prstDash val="solid"/>
          </a:ln>
        </p:spPr>
      </p:sp>
      <p:sp>
        <p:nvSpPr>
          <p:cNvPr id="22" name="20">
            <a:extLst xmlns:a="http://schemas.openxmlformats.org/drawingml/2006/main">
              <a:ext uri="{FF2B5EF4-FFF2-40B4-BE49-F238E27FC236}">
                <a16:creationId xmlns:a16="http://schemas.microsoft.com/office/drawing/2014/main" id="{42C41248-D090-4BE7-95C9-F12A3E3F8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857500"/>
            <a:ext cx="323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5B6675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5B6675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6076FF8-3019-4942-B0C0-3414F9B5C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219075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DBE5"/>
            </a:solidFill>
            <a:prstDash val="solid"/>
          </a:ln>
        </p:spPr>
      </p:sp>
      <p:sp>
        <p:nvSpPr>
          <p:cNvPr id="24" name="30">
            <a:extLst xmlns:a="http://schemas.openxmlformats.org/drawingml/2006/main">
              <a:ext uri="{FF2B5EF4-FFF2-40B4-BE49-F238E27FC236}">
                <a16:creationId xmlns:a16="http://schemas.microsoft.com/office/drawing/2014/main" id="{87DD60D9-9DF2-4D8E-B1DE-96006F9F8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095500"/>
            <a:ext cx="323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5B6675"/>
                </a:solidFill>
                <a:latin typeface="Arial"/>
                <a:ea typeface="Arial"/>
                <a:cs typeface="Arial"/>
              </a:defRPr>
            </a:pPr>
            <a:r>
              <a:rPr sz="900" b="1" i="0">
                <a:solidFill>
                  <a:srgbClr val="5B6675"/>
                </a:solidFill>
                <a:latin typeface="Arial"/>
                <a:ea typeface="Arial"/>
                <a:cs typeface="Arial"/>
              </a:rPr>
              <a:t>30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59B4781-CC0A-499E-8832-7695725E8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714750"/>
            <a:ext cx="15240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DB6E4"/>
          </a:solidFill>
          <a:ln xmlns:a="http://schemas.openxmlformats.org/drawingml/2006/main" w="0">
            <a:noFill/>
          </a:ln>
        </p:spPr>
      </p:sp>
      <p:sp>
        <p:nvSpPr>
          <p:cNvPr id="26" name="10分">
            <a:extLst xmlns:a="http://schemas.openxmlformats.org/drawingml/2006/main">
              <a:ext uri="{FF2B5EF4-FFF2-40B4-BE49-F238E27FC236}">
                <a16:creationId xmlns:a16="http://schemas.microsoft.com/office/drawing/2014/main" id="{B1DD42B0-4F2A-445E-9766-AAEFF2563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333750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1" i="0">
                <a:solidFill>
                  <a:srgbClr val="0B2B57"/>
                </a:solidFill>
                <a:latin typeface="Arial"/>
                <a:ea typeface="Arial"/>
                <a:cs typeface="Arial"/>
              </a:defRPr>
            </a:pPr>
            <a:r>
              <a:rPr sz="1950" b="1" i="0">
                <a:solidFill>
                  <a:srgbClr val="0B2B57"/>
                </a:solidFill>
                <a:latin typeface="Arial"/>
                <a:ea typeface="Arial"/>
                <a:cs typeface="Arial"/>
              </a:rPr>
              <a:t>10分</a:t>
            </a:r>
          </a:p>
        </p:txBody>
      </p:sp>
      <p:sp>
        <p:nvSpPr>
          <p:cNvPr id="27" name="紹介">
            <a:extLst xmlns:a="http://schemas.openxmlformats.org/drawingml/2006/main">
              <a:ext uri="{FF2B5EF4-FFF2-40B4-BE49-F238E27FC236}">
                <a16:creationId xmlns:a16="http://schemas.microsoft.com/office/drawing/2014/main" id="{C869B203-0EF0-499B-9E00-F38FCF754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9105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0B2B57"/>
                </a:solidFill>
                <a:latin typeface="Yu Gothic"/>
                <a:ea typeface="Yu Gothic"/>
                <a:cs typeface="Yu Gothic"/>
              </a:defRPr>
            </a:pPr>
            <a:r>
              <a:rPr sz="1650" b="1" i="0">
                <a:solidFill>
                  <a:srgbClr val="0B2B57"/>
                </a:solidFill>
                <a:latin typeface="Yu Gothic"/>
                <a:ea typeface="Yu Gothic"/>
                <a:cs typeface="Yu Gothic"/>
              </a:rPr>
              <a:t>紹介</a:t>
            </a:r>
          </a:p>
        </p:txBody>
      </p:sp>
      <p:sp>
        <p:nvSpPr>
          <p:cNvPr id="28" name="名前と参加した理由">
            <a:extLst xmlns:a="http://schemas.openxmlformats.org/drawingml/2006/main">
              <a:ext uri="{FF2B5EF4-FFF2-40B4-BE49-F238E27FC236}">
                <a16:creationId xmlns:a16="http://schemas.microsoft.com/office/drawing/2014/main" id="{F6A48C00-2673-47C1-A1B1-FA955BCDD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914900"/>
            <a:ext cx="2667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20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rPr>
              <a:t>名前と参加した理由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7258FA9-C0E8-4CDE-93E5-BC6AE8163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333750"/>
            <a:ext cx="1524000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C8AE0"/>
          </a:solidFill>
          <a:ln xmlns:a="http://schemas.openxmlformats.org/drawingml/2006/main" w="0">
            <a:noFill/>
          </a:ln>
        </p:spPr>
      </p:sp>
      <p:sp>
        <p:nvSpPr>
          <p:cNvPr id="30" name="15分">
            <a:extLst xmlns:a="http://schemas.openxmlformats.org/drawingml/2006/main">
              <a:ext uri="{FF2B5EF4-FFF2-40B4-BE49-F238E27FC236}">
                <a16:creationId xmlns:a16="http://schemas.microsoft.com/office/drawing/2014/main" id="{AFF360D6-3986-4C38-AC56-D520F4F9F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952750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1" i="0">
                <a:solidFill>
                  <a:srgbClr val="0B2B57"/>
                </a:solidFill>
                <a:latin typeface="Arial"/>
                <a:ea typeface="Arial"/>
                <a:cs typeface="Arial"/>
              </a:defRPr>
            </a:pPr>
            <a:r>
              <a:rPr sz="1950" b="1" i="0">
                <a:solidFill>
                  <a:srgbClr val="0B2B57"/>
                </a:solidFill>
                <a:latin typeface="Arial"/>
                <a:ea typeface="Arial"/>
                <a:cs typeface="Arial"/>
              </a:rPr>
              <a:t>15分</a:t>
            </a:r>
          </a:p>
        </p:txBody>
      </p:sp>
      <p:sp>
        <p:nvSpPr>
          <p:cNvPr id="31" name="感想">
            <a:extLst xmlns:a="http://schemas.openxmlformats.org/drawingml/2006/main">
              <a:ext uri="{FF2B5EF4-FFF2-40B4-BE49-F238E27FC236}">
                <a16:creationId xmlns:a16="http://schemas.microsoft.com/office/drawing/2014/main" id="{5A6596D4-472F-48C6-96E1-DC8B33478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59105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0B2B57"/>
                </a:solidFill>
                <a:latin typeface="Yu Gothic"/>
                <a:ea typeface="Yu Gothic"/>
                <a:cs typeface="Yu Gothic"/>
              </a:defRPr>
            </a:pPr>
            <a:r>
              <a:rPr sz="1650" b="1" i="0">
                <a:solidFill>
                  <a:srgbClr val="0B2B57"/>
                </a:solidFill>
                <a:latin typeface="Yu Gothic"/>
                <a:ea typeface="Yu Gothic"/>
                <a:cs typeface="Yu Gothic"/>
              </a:rPr>
              <a:t>感想</a:t>
            </a:r>
          </a:p>
        </p:txBody>
      </p:sp>
      <p:sp>
        <p:nvSpPr>
          <p:cNvPr id="32" name="気になった箇所を共有">
            <a:extLst xmlns:a="http://schemas.openxmlformats.org/drawingml/2006/main">
              <a:ext uri="{FF2B5EF4-FFF2-40B4-BE49-F238E27FC236}">
                <a16:creationId xmlns:a16="http://schemas.microsoft.com/office/drawing/2014/main" id="{015145D8-8C36-4CDA-A8DA-B9A39D023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914900"/>
            <a:ext cx="2667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20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rPr>
              <a:t>気になった箇所を共有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D6800B2-AD8F-44B0-A77B-EB163547C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571750"/>
            <a:ext cx="1524000" cy="1905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5FD0"/>
          </a:solidFill>
          <a:ln xmlns:a="http://schemas.openxmlformats.org/drawingml/2006/main" w="0">
            <a:noFill/>
          </a:ln>
        </p:spPr>
      </p:sp>
      <p:sp>
        <p:nvSpPr>
          <p:cNvPr id="34" name="25分">
            <a:extLst xmlns:a="http://schemas.openxmlformats.org/drawingml/2006/main">
              <a:ext uri="{FF2B5EF4-FFF2-40B4-BE49-F238E27FC236}">
                <a16:creationId xmlns:a16="http://schemas.microsoft.com/office/drawing/2014/main" id="{4002AC97-F2FC-4C76-804F-EAEE1603D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190750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1" i="0">
                <a:solidFill>
                  <a:srgbClr val="0B2B57"/>
                </a:solidFill>
                <a:latin typeface="Arial"/>
                <a:ea typeface="Arial"/>
                <a:cs typeface="Arial"/>
              </a:defRPr>
            </a:pPr>
            <a:r>
              <a:rPr sz="1950" b="1" i="0">
                <a:solidFill>
                  <a:srgbClr val="0B2B57"/>
                </a:solidFill>
                <a:latin typeface="Arial"/>
                <a:ea typeface="Arial"/>
                <a:cs typeface="Arial"/>
              </a:rPr>
              <a:t>25分</a:t>
            </a:r>
          </a:p>
        </p:txBody>
      </p:sp>
      <p:sp>
        <p:nvSpPr>
          <p:cNvPr id="35" name="対話">
            <a:extLst xmlns:a="http://schemas.openxmlformats.org/drawingml/2006/main">
              <a:ext uri="{FF2B5EF4-FFF2-40B4-BE49-F238E27FC236}">
                <a16:creationId xmlns:a16="http://schemas.microsoft.com/office/drawing/2014/main" id="{CD402788-DDDE-4C84-98F4-8342C0923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59105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0B2B57"/>
                </a:solidFill>
                <a:latin typeface="Yu Gothic"/>
                <a:ea typeface="Yu Gothic"/>
                <a:cs typeface="Yu Gothic"/>
              </a:defRPr>
            </a:pPr>
            <a:r>
              <a:rPr sz="1650" b="1" i="0">
                <a:solidFill>
                  <a:srgbClr val="0B2B57"/>
                </a:solidFill>
                <a:latin typeface="Yu Gothic"/>
                <a:ea typeface="Yu Gothic"/>
                <a:cs typeface="Yu Gothic"/>
              </a:rPr>
              <a:t>対話</a:t>
            </a:r>
          </a:p>
        </p:txBody>
      </p:sp>
      <p:sp>
        <p:nvSpPr>
          <p:cNvPr id="36" name="ほかの読み方を聞く">
            <a:extLst xmlns:a="http://schemas.openxmlformats.org/drawingml/2006/main">
              <a:ext uri="{FF2B5EF4-FFF2-40B4-BE49-F238E27FC236}">
                <a16:creationId xmlns:a16="http://schemas.microsoft.com/office/drawing/2014/main" id="{61D7CF70-8912-4B25-805A-B903FC9CE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914900"/>
            <a:ext cx="2667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20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rPr>
              <a:t>ほかの読み方を聞く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3DC7BB9-9EF6-4F65-8B7E-C4D1A6C9D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3714750"/>
            <a:ext cx="15240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B57"/>
          </a:solidFill>
          <a:ln xmlns:a="http://schemas.openxmlformats.org/drawingml/2006/main" w="0">
            <a:noFill/>
          </a:ln>
        </p:spPr>
      </p:sp>
      <p:sp>
        <p:nvSpPr>
          <p:cNvPr id="38" name="10分">
            <a:extLst xmlns:a="http://schemas.openxmlformats.org/drawingml/2006/main">
              <a:ext uri="{FF2B5EF4-FFF2-40B4-BE49-F238E27FC236}">
                <a16:creationId xmlns:a16="http://schemas.microsoft.com/office/drawing/2014/main" id="{623A4128-B811-4891-8393-94BB405F9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333750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1" i="0">
                <a:solidFill>
                  <a:srgbClr val="0B2B57"/>
                </a:solidFill>
                <a:latin typeface="Arial"/>
                <a:ea typeface="Arial"/>
                <a:cs typeface="Arial"/>
              </a:defRPr>
            </a:pPr>
            <a:r>
              <a:rPr sz="1950" b="1" i="0">
                <a:solidFill>
                  <a:srgbClr val="0B2B57"/>
                </a:solidFill>
                <a:latin typeface="Arial"/>
                <a:ea typeface="Arial"/>
                <a:cs typeface="Arial"/>
              </a:rPr>
              <a:t>10分</a:t>
            </a:r>
          </a:p>
        </p:txBody>
      </p:sp>
      <p:sp>
        <p:nvSpPr>
          <p:cNvPr id="39" name="振り返り">
            <a:extLst xmlns:a="http://schemas.openxmlformats.org/drawingml/2006/main">
              <a:ext uri="{FF2B5EF4-FFF2-40B4-BE49-F238E27FC236}">
                <a16:creationId xmlns:a16="http://schemas.microsoft.com/office/drawing/2014/main" id="{84FB5882-E8B6-452F-B8DB-2E6379889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459105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0B2B57"/>
                </a:solidFill>
                <a:latin typeface="Yu Gothic"/>
                <a:ea typeface="Yu Gothic"/>
                <a:cs typeface="Yu Gothic"/>
              </a:defRPr>
            </a:pPr>
            <a:r>
              <a:rPr sz="1650" b="1" i="0">
                <a:solidFill>
                  <a:srgbClr val="0B2B57"/>
                </a:solidFill>
                <a:latin typeface="Yu Gothic"/>
                <a:ea typeface="Yu Gothic"/>
                <a:cs typeface="Yu Gothic"/>
              </a:rPr>
              <a:t>振り返り</a:t>
            </a:r>
          </a:p>
        </p:txBody>
      </p:sp>
      <p:sp>
        <p:nvSpPr>
          <p:cNvPr id="40" name="持ち帰ることを一言">
            <a:extLst xmlns:a="http://schemas.openxmlformats.org/drawingml/2006/main">
              <a:ext uri="{FF2B5EF4-FFF2-40B4-BE49-F238E27FC236}">
                <a16:creationId xmlns:a16="http://schemas.microsoft.com/office/drawing/2014/main" id="{225D36F1-B3E9-4218-A8DF-55CBB9FB2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4914900"/>
            <a:ext cx="2667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20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rPr>
              <a:t>持ち帰ることを一言</a:t>
            </a:r>
          </a:p>
        </p:txBody>
      </p:sp>
      <p:sp>
        <p:nvSpPr>
          <p:cNvPr id="41" name="単位：分｜合計 60分｜時間配分は一例です">
            <a:extLst xmlns:a="http://schemas.openxmlformats.org/drawingml/2006/main">
              <a:ext uri="{FF2B5EF4-FFF2-40B4-BE49-F238E27FC236}">
                <a16:creationId xmlns:a16="http://schemas.microsoft.com/office/drawing/2014/main" id="{35782218-C9D5-4CDA-8651-D979DE5E2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40970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90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rPr>
              <a:t>単位：分｜合計 60分｜時間配分は一例です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D5AABFE5-18B1-4E3C-82A1-9C17DEB7C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29250"/>
            <a:ext cx="106680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B57"/>
          </a:solidFill>
          <a:ln xmlns:a="http://schemas.openxmlformats.org/drawingml/2006/main" w="0">
            <a:noFill/>
          </a:ln>
        </p:spPr>
      </p:sp>
      <p:sp>
        <p:nvSpPr>
          <p:cNvPr id="43" name="KEY TAKEAWAY">
            <a:extLst xmlns:a="http://schemas.openxmlformats.org/drawingml/2006/main">
              <a:ext uri="{FF2B5EF4-FFF2-40B4-BE49-F238E27FC236}">
                <a16:creationId xmlns:a16="http://schemas.microsoft.com/office/drawing/2014/main" id="{31942DBB-07BF-4774-9848-34926628C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543550"/>
            <a:ext cx="1905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9DB6E4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9DB6E4"/>
                </a:solidFill>
                <a:latin typeface="Arial"/>
                <a:ea typeface="Arial"/>
                <a:cs typeface="Arial"/>
              </a:rPr>
              <a:t>KEY TAKEAWAY</a:t>
            </a:r>
          </a:p>
        </p:txBody>
      </p:sp>
      <p:sp>
        <p:nvSpPr>
          <p:cNvPr id="44" name="対話に最も長い時間を確保する">
            <a:extLst xmlns:a="http://schemas.openxmlformats.org/drawingml/2006/main">
              <a:ext uri="{FF2B5EF4-FFF2-40B4-BE49-F238E27FC236}">
                <a16:creationId xmlns:a16="http://schemas.microsoft.com/office/drawing/2014/main" id="{080B61AC-4A84-4373-B873-A8FF1BFA0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15000"/>
            <a:ext cx="10210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rPr>
              <a:t>対話に最も長い時間を確保する</a:t>
            </a:r>
          </a:p>
        </p:txBody>
      </p:sp>
    </p:spTree>
    <p:extLst>
      <p:ext uri="{BB962C8B-B14F-4D97-AF65-F5344CB8AC3E}">
        <p14:creationId xmlns:p14="http://schemas.microsoft.com/office/powerpoint/2010/main" val="138408353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7BA875A-A713-4FBA-8BA1-5B8913099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B57"/>
          </a:solidFill>
          <a:ln xmlns:a="http://schemas.openxmlformats.org/drawingml/2006/main" w="0">
            <a:noFill/>
          </a:ln>
        </p:spPr>
      </p:sp>
      <p:sp>
        <p:nvSpPr>
          <p:cNvPr id="2" name="AI那須LIFE  |  読書会のはじめ方">
            <a:extLst xmlns:a="http://schemas.openxmlformats.org/drawingml/2006/main">
              <a:ext uri="{FF2B5EF4-FFF2-40B4-BE49-F238E27FC236}">
                <a16:creationId xmlns:a16="http://schemas.microsoft.com/office/drawing/2014/main" id="{F964D7FE-E3B3-460E-8D7D-31FD7ABDA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7650"/>
            <a:ext cx="571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90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rPr>
              <a:t>AI那須LIFE  |  読書会のはじめ方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14CC2B-A9BF-499C-8316-A3691DBEC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DB6E4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1F6213-B966-4123-A4DA-F555988D7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DB6E4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17A965-6F23-4DB1-90A7-3429D8072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DB6E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9E2CFF-C1EF-46DA-AC2B-EED78DCAF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DB6E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15D997-D8C2-42C1-8B4F-C7AA9B236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DB6E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B0F85A-5853-4F3E-8FCA-793B07895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5FD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67ADF5-9862-4077-AE5E-5C8FFC07F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BE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C6B1DC-766E-4FEF-A18B-70D828E4C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BE5"/>
          </a:solidFill>
          <a:ln xmlns:a="http://schemas.openxmlformats.org/drawingml/2006/main" w="0">
            <a:noFill/>
          </a:ln>
        </p:spPr>
      </p:sp>
      <p:sp>
        <p:nvSpPr>
          <p:cNvPr id="11" name="選び方">
            <a:extLst xmlns:a="http://schemas.openxmlformats.org/drawingml/2006/main">
              <a:ext uri="{FF2B5EF4-FFF2-40B4-BE49-F238E27FC236}">
                <a16:creationId xmlns:a16="http://schemas.microsoft.com/office/drawing/2014/main" id="{DC5C224A-8ABD-46CD-9380-9F76833B7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90550"/>
            <a:ext cx="571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1F5FD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975" b="0" i="0">
                <a:solidFill>
                  <a:srgbClr val="1F5FD0"/>
                </a:solidFill>
                <a:latin typeface="Yu Gothic Medium"/>
                <a:ea typeface="Yu Gothic Medium"/>
                <a:cs typeface="Yu Gothic Medium"/>
              </a:rPr>
              <a:t>選び方</a:t>
            </a:r>
          </a:p>
        </p:txBody>
      </p:sp>
      <p:sp>
        <p:nvSpPr>
          <p:cNvPr id="12" name="目的から形式を選ぶ">
            <a:extLst xmlns:a="http://schemas.openxmlformats.org/drawingml/2006/main">
              <a:ext uri="{FF2B5EF4-FFF2-40B4-BE49-F238E27FC236}">
                <a16:creationId xmlns:a16="http://schemas.microsoft.com/office/drawing/2014/main" id="{C5733730-26A3-456E-909F-8EFB8FFED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0100"/>
            <a:ext cx="10668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 i="0">
                <a:solidFill>
                  <a:srgbClr val="0B2B57"/>
                </a:solidFill>
                <a:latin typeface="Yu Gothic"/>
                <a:ea typeface="Yu Gothic"/>
                <a:cs typeface="Yu Gothic"/>
              </a:defRPr>
            </a:pPr>
            <a:r>
              <a:rPr sz="2400" b="1" i="0">
                <a:solidFill>
                  <a:srgbClr val="0B2B57"/>
                </a:solidFill>
                <a:latin typeface="Yu Gothic"/>
                <a:ea typeface="Yu Gothic"/>
                <a:cs typeface="Yu Gothic"/>
              </a:rPr>
              <a:t>目的から形式を選ぶ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1FD126-CA79-4E67-9582-38A0DFBA3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131445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DB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1B8ADA-0C7B-4205-A399-ED7746744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621030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DBE5"/>
            </a:solidFill>
            <a:prstDash val="solid"/>
          </a:ln>
        </p:spPr>
      </p:sp>
      <p:sp>
        <p:nvSpPr>
          <p:cNvPr id="15" name="出典：見本用の例示内容。時間配分は一例です。">
            <a:extLst xmlns:a="http://schemas.openxmlformats.org/drawingml/2006/main">
              <a:ext uri="{FF2B5EF4-FFF2-40B4-BE49-F238E27FC236}">
                <a16:creationId xmlns:a16="http://schemas.microsoft.com/office/drawing/2014/main" id="{13174CAE-B336-4AE4-AD4D-064244B44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30555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975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rPr>
              <a:t>出典：見本用の例示内容。時間配分は一例です。</a:t>
            </a:r>
          </a:p>
        </p:txBody>
      </p:sp>
      <p:sp>
        <p:nvSpPr>
          <p:cNvPr id="16" name="6">
            <a:extLst xmlns:a="http://schemas.openxmlformats.org/drawingml/2006/main">
              <a:ext uri="{FF2B5EF4-FFF2-40B4-BE49-F238E27FC236}">
                <a16:creationId xmlns:a16="http://schemas.microsoft.com/office/drawing/2014/main" id="{A0C2EB32-B26B-40E2-8D0A-579FA57E8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28650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2B57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0B2B57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6C5BC4-442D-4E73-8CF2-2864ADE3F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81250"/>
            <a:ext cx="3238500" cy="1905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B57"/>
          </a:solidFill>
          <a:ln xmlns:a="http://schemas.openxmlformats.org/drawingml/2006/main" w="0">
            <a:noFill/>
          </a:ln>
        </p:spPr>
      </p:sp>
      <p:sp>
        <p:nvSpPr>
          <p:cNvPr id="18" name="QUESTION">
            <a:extLst xmlns:a="http://schemas.openxmlformats.org/drawingml/2006/main">
              <a:ext uri="{FF2B5EF4-FFF2-40B4-BE49-F238E27FC236}">
                <a16:creationId xmlns:a16="http://schemas.microsoft.com/office/drawing/2014/main" id="{5AD27FB5-2D14-4F79-87C5-6C8FA662A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609850"/>
            <a:ext cx="1905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9DB6E4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9DB6E4"/>
                </a:solidFill>
                <a:latin typeface="Arial"/>
                <a:ea typeface="Arial"/>
                <a:cs typeface="Arial"/>
              </a:rPr>
              <a:t>QUESTION</a:t>
            </a:r>
          </a:p>
        </p:txBody>
      </p:sp>
      <p:sp>
        <p:nvSpPr>
          <p:cNvPr id="19" name="何を持ち帰りたい？">
            <a:extLst xmlns:a="http://schemas.openxmlformats.org/drawingml/2006/main">
              <a:ext uri="{FF2B5EF4-FFF2-40B4-BE49-F238E27FC236}">
                <a16:creationId xmlns:a16="http://schemas.microsoft.com/office/drawing/2014/main" id="{12305635-AE5D-4FEE-AB45-0C7BBF311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971800"/>
            <a:ext cx="285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225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225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何を持ち帰りたい？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B2F8A3-2727-456E-ACD3-E6E2672C4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1581150"/>
            <a:ext cx="647700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5F8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4A5C63-4656-40D5-817D-81B6F48C9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1581150"/>
            <a:ext cx="5715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5FD0"/>
          </a:solidFill>
          <a:ln xmlns:a="http://schemas.openxmlformats.org/drawingml/2006/main" w="0">
            <a:noFill/>
          </a:ln>
        </p:spPr>
      </p:sp>
      <p:sp>
        <p:nvSpPr>
          <p:cNvPr id="22" name="OPTION A">
            <a:extLst xmlns:a="http://schemas.openxmlformats.org/drawingml/2006/main">
              <a:ext uri="{FF2B5EF4-FFF2-40B4-BE49-F238E27FC236}">
                <a16:creationId xmlns:a16="http://schemas.microsoft.com/office/drawing/2014/main" id="{40C49735-A790-4816-81D9-5C71C9B06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771650"/>
            <a:ext cx="1905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F5FD0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1F5FD0"/>
                </a:solidFill>
                <a:latin typeface="Arial"/>
                <a:ea typeface="Arial"/>
                <a:cs typeface="Arial"/>
              </a:rPr>
              <a:t>OPTION A</a:t>
            </a:r>
          </a:p>
        </p:txBody>
      </p:sp>
      <p:sp>
        <p:nvSpPr>
          <p:cNvPr id="23" name="一冊を深く読む視点">
            <a:extLst xmlns:a="http://schemas.openxmlformats.org/drawingml/2006/main">
              <a:ext uri="{FF2B5EF4-FFF2-40B4-BE49-F238E27FC236}">
                <a16:creationId xmlns:a16="http://schemas.microsoft.com/office/drawing/2014/main" id="{30F0AE33-A7A2-4E9A-9274-BBA362F11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981200"/>
            <a:ext cx="590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275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rPr>
              <a:t>一冊を深く読む視点</a:t>
            </a:r>
          </a:p>
        </p:txBody>
      </p:sp>
      <p:sp>
        <p:nvSpPr>
          <p:cNvPr id="24" name="同じ本を読む形式">
            <a:extLst xmlns:a="http://schemas.openxmlformats.org/drawingml/2006/main">
              <a:ext uri="{FF2B5EF4-FFF2-40B4-BE49-F238E27FC236}">
                <a16:creationId xmlns:a16="http://schemas.microsoft.com/office/drawing/2014/main" id="{A6D5AD96-CB4C-4599-AA0F-9D2578438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286000"/>
            <a:ext cx="590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 i="0">
                <a:solidFill>
                  <a:srgbClr val="0B2B57"/>
                </a:solidFill>
                <a:latin typeface="Yu Gothic"/>
                <a:ea typeface="Yu Gothic"/>
                <a:cs typeface="Yu Gothic"/>
              </a:defRPr>
            </a:pPr>
            <a:r>
              <a:rPr sz="2400" b="1" i="0">
                <a:solidFill>
                  <a:srgbClr val="0B2B57"/>
                </a:solidFill>
                <a:latin typeface="Yu Gothic"/>
                <a:ea typeface="Yu Gothic"/>
                <a:cs typeface="Yu Gothic"/>
              </a:rPr>
              <a:t>同じ本を読む形式</a:t>
            </a:r>
          </a:p>
        </p:txBody>
      </p:sp>
      <p:sp>
        <p:nvSpPr>
          <p:cNvPr id="25" name="共通の場面について話す">
            <a:extLst xmlns:a="http://schemas.openxmlformats.org/drawingml/2006/main">
              <a:ext uri="{FF2B5EF4-FFF2-40B4-BE49-F238E27FC236}">
                <a16:creationId xmlns:a16="http://schemas.microsoft.com/office/drawing/2014/main" id="{FB3FECCA-4389-4E2C-8F53-BF52CFFAB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76225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1B243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350" b="0" i="0">
                <a:solidFill>
                  <a:srgbClr val="1B2430"/>
                </a:solidFill>
                <a:latin typeface="Yu Gothic Medium"/>
                <a:ea typeface="Yu Gothic Medium"/>
                <a:cs typeface="Yu Gothic Medium"/>
              </a:rPr>
              <a:t>共通の場面について話す</a:t>
            </a:r>
          </a:p>
        </p:txBody>
      </p:sp>
      <p:cxnSp>
        <p:nvCxnSpPr>
          <p:cNvPr id="62" name=""/>
          <p:cNvCxnSpPr>
            <a:stCxn xmlns:a="http://schemas.openxmlformats.org/drawingml/2006/main" id="17" idx="3"/>
            <a:endCxn xmlns:a="http://schemas.openxmlformats.org/drawingml/2006/main" id="20" idx="1"/>
          </p:cNvCxnSpPr>
          <p:nvPr/>
        </p:nvCxnSpPr>
        <p:spPr>
          <a:xfrm xmlns:a="http://schemas.openxmlformats.org/drawingml/2006/main" flipV="1">
            <a:off x="4000500" y="2390775"/>
            <a:ext cx="952500" cy="942975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9DB6E4"/>
            </a:solidFill>
            <a:prstDash val="solid"/>
            <a:tailEnd type="triangle" w="sm" len="sm"/>
          </a:ln>
        </p:spPr>
      </p:cxn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AB02909-12C2-4C96-BD03-4116ECDB7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390900"/>
            <a:ext cx="647700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5F8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0410A30-8970-456B-8127-E699A1111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390900"/>
            <a:ext cx="5715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C8AE0"/>
          </a:solidFill>
          <a:ln xmlns:a="http://schemas.openxmlformats.org/drawingml/2006/main" w="0">
            <a:noFill/>
          </a:ln>
        </p:spPr>
      </p:sp>
      <p:sp>
        <p:nvSpPr>
          <p:cNvPr id="29" name="OPTION B">
            <a:extLst xmlns:a="http://schemas.openxmlformats.org/drawingml/2006/main">
              <a:ext uri="{FF2B5EF4-FFF2-40B4-BE49-F238E27FC236}">
                <a16:creationId xmlns:a16="http://schemas.microsoft.com/office/drawing/2014/main" id="{4244DF1F-70D9-49C7-922A-E84025CA7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581400"/>
            <a:ext cx="1905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F5FD0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1F5FD0"/>
                </a:solidFill>
                <a:latin typeface="Arial"/>
                <a:ea typeface="Arial"/>
                <a:cs typeface="Arial"/>
              </a:rPr>
              <a:t>OPTION B</a:t>
            </a:r>
          </a:p>
        </p:txBody>
      </p:sp>
      <p:sp>
        <p:nvSpPr>
          <p:cNvPr id="30" name="次に読む本の候補">
            <a:extLst xmlns:a="http://schemas.openxmlformats.org/drawingml/2006/main">
              <a:ext uri="{FF2B5EF4-FFF2-40B4-BE49-F238E27FC236}">
                <a16:creationId xmlns:a16="http://schemas.microsoft.com/office/drawing/2014/main" id="{39927AFB-C6ED-441E-8B7F-A371B75C8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790950"/>
            <a:ext cx="590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275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rPr>
              <a:t>次に読む本の候補</a:t>
            </a:r>
          </a:p>
        </p:txBody>
      </p:sp>
      <p:sp>
        <p:nvSpPr>
          <p:cNvPr id="31" name="本を持ち寄る形式">
            <a:extLst xmlns:a="http://schemas.openxmlformats.org/drawingml/2006/main">
              <a:ext uri="{FF2B5EF4-FFF2-40B4-BE49-F238E27FC236}">
                <a16:creationId xmlns:a16="http://schemas.microsoft.com/office/drawing/2014/main" id="{11897EEF-48D1-4EA5-A9B7-88ED2B253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95750"/>
            <a:ext cx="590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 i="0">
                <a:solidFill>
                  <a:srgbClr val="0B2B57"/>
                </a:solidFill>
                <a:latin typeface="Yu Gothic"/>
                <a:ea typeface="Yu Gothic"/>
                <a:cs typeface="Yu Gothic"/>
              </a:defRPr>
            </a:pPr>
            <a:r>
              <a:rPr sz="2400" b="1" i="0">
                <a:solidFill>
                  <a:srgbClr val="0B2B57"/>
                </a:solidFill>
                <a:latin typeface="Yu Gothic"/>
                <a:ea typeface="Yu Gothic"/>
                <a:cs typeface="Yu Gothic"/>
              </a:rPr>
              <a:t>本を持ち寄る形式</a:t>
            </a:r>
          </a:p>
        </p:txBody>
      </p:sp>
      <p:sp>
        <p:nvSpPr>
          <p:cNvPr id="32" name="一人ずつ本を紹介する">
            <a:extLst xmlns:a="http://schemas.openxmlformats.org/drawingml/2006/main">
              <a:ext uri="{FF2B5EF4-FFF2-40B4-BE49-F238E27FC236}">
                <a16:creationId xmlns:a16="http://schemas.microsoft.com/office/drawing/2014/main" id="{3167DBA0-FAD6-4ED4-8997-144C9BDA1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5720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1B243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350" b="0" i="0">
                <a:solidFill>
                  <a:srgbClr val="1B2430"/>
                </a:solidFill>
                <a:latin typeface="Yu Gothic Medium"/>
                <a:ea typeface="Yu Gothic Medium"/>
                <a:cs typeface="Yu Gothic Medium"/>
              </a:rPr>
              <a:t>一人ずつ本を紹介する</a:t>
            </a:r>
          </a:p>
        </p:txBody>
      </p:sp>
      <p:cxnSp>
        <p:nvCxnSpPr>
          <p:cNvPr id="69" name=""/>
          <p:cNvCxnSpPr>
            <a:stCxn xmlns:a="http://schemas.openxmlformats.org/drawingml/2006/main" id="17" idx="3"/>
            <a:endCxn xmlns:a="http://schemas.openxmlformats.org/drawingml/2006/main" id="27" idx="1"/>
          </p:cNvCxnSpPr>
          <p:nvPr/>
        </p:nvCxnSpPr>
        <p:spPr>
          <a:xfrm xmlns:a="http://schemas.openxmlformats.org/drawingml/2006/main">
            <a:off x="4000500" y="3333750"/>
            <a:ext cx="952500" cy="866775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9DB6E4"/>
            </a:solidFill>
            <a:prstDash val="solid"/>
            <a:tailEnd type="triangle" w="sm" len="sm"/>
          </a:ln>
        </p:spPr>
      </p:cxn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A908D41-C70D-41B7-832F-B5A65D9CD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29250"/>
            <a:ext cx="106680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B57"/>
          </a:solidFill>
          <a:ln xmlns:a="http://schemas.openxmlformats.org/drawingml/2006/main" w="0">
            <a:noFill/>
          </a:ln>
        </p:spPr>
      </p:sp>
      <p:sp>
        <p:nvSpPr>
          <p:cNvPr id="35" name="KEY TAKEAWAY">
            <a:extLst xmlns:a="http://schemas.openxmlformats.org/drawingml/2006/main">
              <a:ext uri="{FF2B5EF4-FFF2-40B4-BE49-F238E27FC236}">
                <a16:creationId xmlns:a16="http://schemas.microsoft.com/office/drawing/2014/main" id="{B44849D0-57D7-4703-91A8-C541DDB52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543550"/>
            <a:ext cx="1905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9DB6E4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9DB6E4"/>
                </a:solidFill>
                <a:latin typeface="Arial"/>
                <a:ea typeface="Arial"/>
                <a:cs typeface="Arial"/>
              </a:rPr>
              <a:t>KEY TAKEAWAY</a:t>
            </a:r>
          </a:p>
        </p:txBody>
      </p:sp>
      <p:sp>
        <p:nvSpPr>
          <p:cNvPr id="36" name="持ち帰りたいものから逆算して形式を選ぶ">
            <a:extLst xmlns:a="http://schemas.openxmlformats.org/drawingml/2006/main">
              <a:ext uri="{FF2B5EF4-FFF2-40B4-BE49-F238E27FC236}">
                <a16:creationId xmlns:a16="http://schemas.microsoft.com/office/drawing/2014/main" id="{9E6AAE7B-5A89-4A1F-AC3D-01FC14AB8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15000"/>
            <a:ext cx="10210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rPr>
              <a:t>持ち帰りたいものから逆算して形式を選ぶ</a:t>
            </a:r>
          </a:p>
        </p:txBody>
      </p:sp>
    </p:spTree>
    <p:extLst>
      <p:ext uri="{BB962C8B-B14F-4D97-AF65-F5344CB8AC3E}">
        <p14:creationId xmlns:p14="http://schemas.microsoft.com/office/powerpoint/2010/main" val="156833838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EB9B018-E576-4537-AC0A-D477D3850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B57"/>
          </a:solidFill>
          <a:ln xmlns:a="http://schemas.openxmlformats.org/drawingml/2006/main" w="0">
            <a:noFill/>
          </a:ln>
        </p:spPr>
      </p:sp>
      <p:sp>
        <p:nvSpPr>
          <p:cNvPr id="2" name="AI那須LIFE  |  読書会のはじめ方">
            <a:extLst xmlns:a="http://schemas.openxmlformats.org/drawingml/2006/main">
              <a:ext uri="{FF2B5EF4-FFF2-40B4-BE49-F238E27FC236}">
                <a16:creationId xmlns:a16="http://schemas.microsoft.com/office/drawing/2014/main" id="{B5E0E54C-9B29-4EB0-9146-E50D1BB48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7650"/>
            <a:ext cx="571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90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rPr>
              <a:t>AI那須LIFE  |  読書会のはじめ方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998ABE-FD72-47E9-BBF2-79957F38D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DB6E4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075A63-161A-42B1-B5C8-164642DD5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DB6E4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F054EC-7D35-407E-A9A7-949E0ACD4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DB6E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93DB64-21EA-479B-AA85-7BFA5158A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DB6E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D058FC-6246-48E2-AD4D-592B5B18F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DB6E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C0996D-58D8-4D1E-9B79-841CD1E8D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DB6E4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4F4308-51A7-40D9-9C85-F70CCF74B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5FD0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08B4AB-E258-42AC-BF82-65657D7E1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BE5"/>
          </a:solidFill>
          <a:ln xmlns:a="http://schemas.openxmlformats.org/drawingml/2006/main" w="0">
            <a:noFill/>
          </a:ln>
        </p:spPr>
      </p:sp>
      <p:sp>
        <p:nvSpPr>
          <p:cNvPr id="11" name="強調">
            <a:extLst xmlns:a="http://schemas.openxmlformats.org/drawingml/2006/main">
              <a:ext uri="{FF2B5EF4-FFF2-40B4-BE49-F238E27FC236}">
                <a16:creationId xmlns:a16="http://schemas.microsoft.com/office/drawing/2014/main" id="{B0E9A67A-1FEE-4862-9F35-6DA68358D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90550"/>
            <a:ext cx="571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1F5FD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975" b="0" i="0">
                <a:solidFill>
                  <a:srgbClr val="1F5FD0"/>
                </a:solidFill>
                <a:latin typeface="Yu Gothic Medium"/>
                <a:ea typeface="Yu Gothic Medium"/>
                <a:cs typeface="Yu Gothic Medium"/>
              </a:rPr>
              <a:t>強調</a:t>
            </a:r>
          </a:p>
        </p:txBody>
      </p:sp>
      <p:sp>
        <p:nvSpPr>
          <p:cNvPr id="12" name="対話で大切にすること">
            <a:extLst xmlns:a="http://schemas.openxmlformats.org/drawingml/2006/main">
              <a:ext uri="{FF2B5EF4-FFF2-40B4-BE49-F238E27FC236}">
                <a16:creationId xmlns:a16="http://schemas.microsoft.com/office/drawing/2014/main" id="{0ECE87AD-63E8-470C-9A00-AB4692B4B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0100"/>
            <a:ext cx="10668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 i="0">
                <a:solidFill>
                  <a:srgbClr val="0B2B57"/>
                </a:solidFill>
                <a:latin typeface="Yu Gothic"/>
                <a:ea typeface="Yu Gothic"/>
                <a:cs typeface="Yu Gothic"/>
              </a:defRPr>
            </a:pPr>
            <a:r>
              <a:rPr sz="2400" b="1" i="0">
                <a:solidFill>
                  <a:srgbClr val="0B2B57"/>
                </a:solidFill>
                <a:latin typeface="Yu Gothic"/>
                <a:ea typeface="Yu Gothic"/>
                <a:cs typeface="Yu Gothic"/>
              </a:rPr>
              <a:t>対話で大切にすること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170D9C-0AAA-4A52-98D5-94BCE8EF4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131445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DB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AFBF53-6DE8-4902-AF47-570771A2A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621030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DBE5"/>
            </a:solidFill>
            <a:prstDash val="solid"/>
          </a:ln>
        </p:spPr>
      </p:sp>
      <p:sp>
        <p:nvSpPr>
          <p:cNvPr id="15" name="出典：見本用の例示内容。時間配分は一例です。">
            <a:extLst xmlns:a="http://schemas.openxmlformats.org/drawingml/2006/main">
              <a:ext uri="{FF2B5EF4-FFF2-40B4-BE49-F238E27FC236}">
                <a16:creationId xmlns:a16="http://schemas.microsoft.com/office/drawing/2014/main" id="{DA60AEF0-5FD0-4744-8E25-538218810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30555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975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rPr>
              <a:t>出典：見本用の例示内容。時間配分は一例です。</a:t>
            </a:r>
          </a:p>
        </p:txBody>
      </p:sp>
      <p:sp>
        <p:nvSpPr>
          <p:cNvPr id="16" name="7">
            <a:extLst xmlns:a="http://schemas.openxmlformats.org/drawingml/2006/main">
              <a:ext uri="{FF2B5EF4-FFF2-40B4-BE49-F238E27FC236}">
                <a16:creationId xmlns:a16="http://schemas.microsoft.com/office/drawing/2014/main" id="{CAAB782E-0496-42A0-9D6D-8A1C51DA1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28650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2B57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0B2B57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7BC6ED-06EE-4AA5-A0BA-04C8D9212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76400"/>
            <a:ext cx="762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5FD0"/>
          </a:solidFill>
          <a:ln xmlns:a="http://schemas.openxmlformats.org/drawingml/2006/main" w="0">
            <a:noFill/>
          </a:ln>
        </p:spPr>
      </p:sp>
      <p:sp>
        <p:nvSpPr>
          <p:cNvPr id="18" name="感想が違っても、 そのまま聞く">
            <a:extLst xmlns:a="http://schemas.openxmlformats.org/drawingml/2006/main">
              <a:ext uri="{FF2B5EF4-FFF2-40B4-BE49-F238E27FC236}">
                <a16:creationId xmlns:a16="http://schemas.microsoft.com/office/drawing/2014/main" id="{3389F635-B81A-4857-A5A7-5D2E09E1A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619250"/>
            <a:ext cx="9525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4350" b="1" i="0">
                <a:solidFill>
                  <a:srgbClr val="0B2B57"/>
                </a:solidFill>
                <a:latin typeface="Yu Gothic"/>
                <a:ea typeface="Yu Gothic"/>
                <a:cs typeface="Yu Gothic"/>
              </a:defRPr>
            </a:pPr>
            <a:r>
              <a:rPr sz="4350" b="1" i="0">
                <a:solidFill>
                  <a:srgbClr val="0B2B57"/>
                </a:solidFill>
                <a:latin typeface="Yu Gothic"/>
                <a:ea typeface="Yu Gothic"/>
                <a:cs typeface="Yu Gothic"/>
              </a:rPr>
              <a:t>感想が違っても、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4350" b="1" i="0">
                <a:solidFill>
                  <a:srgbClr val="0B2B57"/>
                </a:solidFill>
                <a:latin typeface="Yu Gothic"/>
                <a:ea typeface="Yu Gothic"/>
                <a:cs typeface="Yu Gothic"/>
              </a:defRPr>
            </a:pPr>
            <a:r>
              <a:rPr sz="4350" b="1" i="0">
                <a:solidFill>
                  <a:srgbClr val="0B2B57"/>
                </a:solidFill>
                <a:latin typeface="Yu Gothic"/>
                <a:ea typeface="Yu Gothic"/>
                <a:cs typeface="Yu Gothic"/>
              </a:rPr>
              <a:t>そのまま聞く</a:t>
            </a:r>
          </a:p>
        </p:txBody>
      </p:sp>
      <p:sp>
        <p:nvSpPr>
          <p:cNvPr id="19" name="声かけ例">
            <a:extLst xmlns:a="http://schemas.openxmlformats.org/drawingml/2006/main">
              <a:ext uri="{FF2B5EF4-FFF2-40B4-BE49-F238E27FC236}">
                <a16:creationId xmlns:a16="http://schemas.microsoft.com/office/drawing/2014/main" id="{7A965CD7-8D36-431B-8D67-D0D8D7A1A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71900"/>
            <a:ext cx="190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1F5FD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975" b="0" i="0">
                <a:solidFill>
                  <a:srgbClr val="1F5FD0"/>
                </a:solidFill>
                <a:latin typeface="Yu Gothic Medium"/>
                <a:ea typeface="Yu Gothic Medium"/>
                <a:cs typeface="Yu Gothic Medium"/>
              </a:rPr>
              <a:t>声かけ例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98370B-BBD5-4499-8216-09E330B69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38600"/>
            <a:ext cx="5238750" cy="990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5F8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EEE4E9-71FE-466E-BCB7-18CA3F602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38600"/>
            <a:ext cx="38100" cy="990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DB6E4"/>
          </a:solidFill>
          <a:ln xmlns:a="http://schemas.openxmlformats.org/drawingml/2006/main" w="0">
            <a:noFill/>
          </a:ln>
        </p:spPr>
      </p:sp>
      <p:sp>
        <p:nvSpPr>
          <p:cNvPr id="22" name="「そんな読み方もあるんですね。」">
            <a:extLst xmlns:a="http://schemas.openxmlformats.org/drawingml/2006/main">
              <a:ext uri="{FF2B5EF4-FFF2-40B4-BE49-F238E27FC236}">
                <a16:creationId xmlns:a16="http://schemas.microsoft.com/office/drawing/2014/main" id="{96A06FD4-CA2E-44F0-9307-53E525DBF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381500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1B243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75" b="0" i="0">
                <a:solidFill>
                  <a:srgbClr val="1B2430"/>
                </a:solidFill>
                <a:latin typeface="Yu Gothic Medium"/>
                <a:ea typeface="Yu Gothic Medium"/>
                <a:cs typeface="Yu Gothic Medium"/>
              </a:rPr>
              <a:t>「そんな読み方もあるんですね。」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82CEA62-4CCF-4549-93C4-EB7629978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038600"/>
            <a:ext cx="5238750" cy="990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5F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6B44F1E-74B6-4B52-80FD-033F27CDB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038600"/>
            <a:ext cx="38100" cy="990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DB6E4"/>
          </a:solidFill>
          <a:ln xmlns:a="http://schemas.openxmlformats.org/drawingml/2006/main" w="0">
            <a:noFill/>
          </a:ln>
        </p:spPr>
      </p:sp>
      <p:sp>
        <p:nvSpPr>
          <p:cNvPr id="25" name="「どの場面でそう感じましたか？」">
            <a:extLst xmlns:a="http://schemas.openxmlformats.org/drawingml/2006/main">
              <a:ext uri="{FF2B5EF4-FFF2-40B4-BE49-F238E27FC236}">
                <a16:creationId xmlns:a16="http://schemas.microsoft.com/office/drawing/2014/main" id="{6DAD94CE-C71B-491F-AB10-B4F968E2F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381500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1B243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75" b="0" i="0">
                <a:solidFill>
                  <a:srgbClr val="1B2430"/>
                </a:solidFill>
                <a:latin typeface="Yu Gothic Medium"/>
                <a:ea typeface="Yu Gothic Medium"/>
                <a:cs typeface="Yu Gothic Medium"/>
              </a:rPr>
              <a:t>「どの場面でそう感じましたか？」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C22AF40-9FBB-4981-BCB2-8F5C28D12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29250"/>
            <a:ext cx="106680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B57"/>
          </a:solidFill>
          <a:ln xmlns:a="http://schemas.openxmlformats.org/drawingml/2006/main" w="0">
            <a:noFill/>
          </a:ln>
        </p:spPr>
      </p:sp>
      <p:sp>
        <p:nvSpPr>
          <p:cNvPr id="27" name="KEY TAKEAWAY">
            <a:extLst xmlns:a="http://schemas.openxmlformats.org/drawingml/2006/main">
              <a:ext uri="{FF2B5EF4-FFF2-40B4-BE49-F238E27FC236}">
                <a16:creationId xmlns:a16="http://schemas.microsoft.com/office/drawing/2014/main" id="{B7334F83-AC14-4680-A708-BD810F24A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543550"/>
            <a:ext cx="1905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9DB6E4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9DB6E4"/>
                </a:solidFill>
                <a:latin typeface="Arial"/>
                <a:ea typeface="Arial"/>
                <a:cs typeface="Arial"/>
              </a:rPr>
              <a:t>KEY TAKEAWAY</a:t>
            </a:r>
          </a:p>
        </p:txBody>
      </p:sp>
      <p:sp>
        <p:nvSpPr>
          <p:cNvPr id="28" name="相手の言葉を聞いてから、問いを返す">
            <a:extLst xmlns:a="http://schemas.openxmlformats.org/drawingml/2006/main">
              <a:ext uri="{FF2B5EF4-FFF2-40B4-BE49-F238E27FC236}">
                <a16:creationId xmlns:a16="http://schemas.microsoft.com/office/drawing/2014/main" id="{0D053D0C-152F-4EF9-9E73-180AAD2E3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15000"/>
            <a:ext cx="10210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rPr>
              <a:t>相手の言葉を聞いてから、問いを返す</a:t>
            </a:r>
          </a:p>
        </p:txBody>
      </p:sp>
    </p:spTree>
    <p:extLst>
      <p:ext uri="{BB962C8B-B14F-4D97-AF65-F5344CB8AC3E}">
        <p14:creationId xmlns:p14="http://schemas.microsoft.com/office/powerpoint/2010/main" val="110071183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EF17413-CAA0-4563-99B5-B2E08C2EA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B57"/>
          </a:solidFill>
          <a:ln xmlns:a="http://schemas.openxmlformats.org/drawingml/2006/main" w="0">
            <a:noFill/>
          </a:ln>
        </p:spPr>
      </p:sp>
      <p:sp>
        <p:nvSpPr>
          <p:cNvPr id="2" name="AI那須LIFE  |  読書会のはじめ方">
            <a:extLst xmlns:a="http://schemas.openxmlformats.org/drawingml/2006/main">
              <a:ext uri="{FF2B5EF4-FFF2-40B4-BE49-F238E27FC236}">
                <a16:creationId xmlns:a16="http://schemas.microsoft.com/office/drawing/2014/main" id="{E116DF14-6C0B-4C3C-AE93-6191542EA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7650"/>
            <a:ext cx="571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900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rPr>
              <a:t>AI那須LIFE  |  読書会のはじめ方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603BBA-4364-4628-8D26-A9D754F7A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DB6E4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FA7FC5-2F1D-4D6F-8D14-0C96D3337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DB6E4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F6B2DC-7B39-4CF2-B62A-358D8F85E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DB6E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529FCF-8004-45F8-8616-6D068AEE7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DB6E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33EA89-25FB-4EF8-8D5F-5C92B9622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DB6E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4E3AB9-D8CF-4DD9-8B20-D19DC4F03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DB6E4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40612A-22EC-41A8-A5A5-297F36568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DB6E4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EA5998-8296-4231-8244-70C2F118B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2095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5FD0"/>
          </a:solidFill>
          <a:ln xmlns:a="http://schemas.openxmlformats.org/drawingml/2006/main" w="0">
            <a:noFill/>
          </a:ln>
        </p:spPr>
      </p:sp>
      <p:sp>
        <p:nvSpPr>
          <p:cNvPr id="11" name="準備表">
            <a:extLst xmlns:a="http://schemas.openxmlformats.org/drawingml/2006/main">
              <a:ext uri="{FF2B5EF4-FFF2-40B4-BE49-F238E27FC236}">
                <a16:creationId xmlns:a16="http://schemas.microsoft.com/office/drawing/2014/main" id="{88DC1AD9-786E-4617-BE4E-6BB75FC08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90550"/>
            <a:ext cx="571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1F5FD0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975" b="0" i="0">
                <a:solidFill>
                  <a:srgbClr val="1F5FD0"/>
                </a:solidFill>
                <a:latin typeface="Yu Gothic Medium"/>
                <a:ea typeface="Yu Gothic Medium"/>
                <a:cs typeface="Yu Gothic Medium"/>
              </a:rPr>
              <a:t>準備表</a:t>
            </a:r>
          </a:p>
        </p:txBody>
      </p:sp>
      <p:sp>
        <p:nvSpPr>
          <p:cNvPr id="12" name="開催前のチェック">
            <a:extLst xmlns:a="http://schemas.openxmlformats.org/drawingml/2006/main">
              <a:ext uri="{FF2B5EF4-FFF2-40B4-BE49-F238E27FC236}">
                <a16:creationId xmlns:a16="http://schemas.microsoft.com/office/drawing/2014/main" id="{C21B4BA7-A06B-4416-B4EF-A29ED6EF5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0100"/>
            <a:ext cx="10668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 i="0">
                <a:solidFill>
                  <a:srgbClr val="0B2B57"/>
                </a:solidFill>
                <a:latin typeface="Yu Gothic"/>
                <a:ea typeface="Yu Gothic"/>
                <a:cs typeface="Yu Gothic"/>
              </a:defRPr>
            </a:pPr>
            <a:r>
              <a:rPr sz="2400" b="1" i="0">
                <a:solidFill>
                  <a:srgbClr val="0B2B57"/>
                </a:solidFill>
                <a:latin typeface="Yu Gothic"/>
                <a:ea typeface="Yu Gothic"/>
                <a:cs typeface="Yu Gothic"/>
              </a:rPr>
              <a:t>開催前のチェック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16F9FE-D7E5-45CD-AF91-D46D36A80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131445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DB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1BB3CB-F8F6-472C-95DA-9A513EBC1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621030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5DBE5"/>
            </a:solidFill>
            <a:prstDash val="solid"/>
          </a:ln>
        </p:spPr>
      </p:sp>
      <p:sp>
        <p:nvSpPr>
          <p:cNvPr id="15" name="出典：見本用の例示内容。時間配分は一例です。">
            <a:extLst xmlns:a="http://schemas.openxmlformats.org/drawingml/2006/main">
              <a:ext uri="{FF2B5EF4-FFF2-40B4-BE49-F238E27FC236}">
                <a16:creationId xmlns:a16="http://schemas.microsoft.com/office/drawing/2014/main" id="{581D6D2E-743E-4A53-9BDB-B203874AA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30555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975" b="0" i="0">
                <a:solidFill>
                  <a:srgbClr val="5B6675"/>
                </a:solidFill>
                <a:latin typeface="Yu Gothic Medium"/>
                <a:ea typeface="Yu Gothic Medium"/>
                <a:cs typeface="Yu Gothic Medium"/>
              </a:rPr>
              <a:t>出典：見本用の例示内容。時間配分は一例です。</a:t>
            </a:r>
          </a:p>
        </p:txBody>
      </p:sp>
      <p:sp>
        <p:nvSpPr>
          <p:cNvPr id="16" name="8">
            <a:extLst xmlns:a="http://schemas.openxmlformats.org/drawingml/2006/main">
              <a:ext uri="{FF2B5EF4-FFF2-40B4-BE49-F238E27FC236}">
                <a16:creationId xmlns:a16="http://schemas.microsoft.com/office/drawing/2014/main" id="{3BAA6333-D41D-48D8-911A-0C55721CD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28650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2B57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0B2B57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graphicFrame>
        <p:nvGraphicFramePr>
          <p:cNvPr id="41" name=""/>
          <p:cNvGraphicFramePr/>
          <p:nvPr/>
        </p:nvGraphicFramePr>
        <p:xfrm>
          <a:off xmlns:a="http://schemas.openxmlformats.org/drawingml/2006/main" x="762000" y="1581150"/>
          <a:ext xmlns:a="http://schemas.openxmlformats.org/drawingml/2006/main" cx="7429500" cy="363855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1905000"/>
                <a:gridCol w="4476750"/>
                <a:gridCol w="1047750"/>
              </a:tblGrid>
              <a:tr h="4381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200" b="0">
                          <a:solidFill>
                            <a:srgbClr val="FFFFFF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確認すること</a:t>
                      </a:r>
                    </a:p>
                  </a:txBody>
                  <a:tcPr marL="1524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5DBE5"/>
                      </a:solidFill>
                    </a:lnT>
                    <a:lnB w="9525">
                      <a:solidFill>
                        <a:srgbClr val="D5DBE5"/>
                      </a:solidFill>
                    </a:lnB>
                    <a:solidFill>
                      <a:srgbClr val="0B2B57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200" b="0">
                          <a:solidFill>
                            <a:srgbClr val="FFFFFF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決めておく内容</a:t>
                      </a:r>
                    </a:p>
                  </a:txBody>
                  <a:tcPr marL="1524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5DBE5"/>
                      </a:solidFill>
                    </a:lnT>
                    <a:lnB w="9525">
                      <a:solidFill>
                        <a:srgbClr val="D5DBE5"/>
                      </a:solidFill>
                    </a:lnB>
                    <a:solidFill>
                      <a:srgbClr val="0B2B57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200" b="0">
                          <a:solidFill>
                            <a:srgbClr val="FFFFFF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確認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5DBE5"/>
                      </a:solidFill>
                    </a:lnT>
                    <a:lnB w="9525">
                      <a:solidFill>
                        <a:srgbClr val="D5DBE5"/>
                      </a:solidFill>
                    </a:lnB>
                    <a:solidFill>
                      <a:srgbClr val="0B2B57"/>
                    </a:solidFill>
                  </a:tcPr>
                </a:tc>
              </a:tr>
              <a:tr h="5334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425" b="1">
                          <a:solidFill>
                            <a:srgbClr val="0B2B57"/>
                          </a:solidFill>
                          <a:latin typeface="Yu Gothic"/>
                          <a:ea typeface="Yu Gothic"/>
                          <a:cs typeface="Yu Gothic"/>
                        </a:rPr>
                        <a:t>目的</a:t>
                      </a:r>
                    </a:p>
                  </a:txBody>
                  <a:tcPr marL="1524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5DBE5"/>
                      </a:solidFill>
                    </a:lnT>
                    <a:lnB w="9525">
                      <a:solidFill>
                        <a:srgbClr val="D5DBE5"/>
                      </a:solidFill>
                    </a:lnB>
                    <a:solidFill>
                      <a:srgbClr val="F3F5F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425" b="0">
                          <a:solidFill>
                            <a:srgbClr val="1B2430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何を話したいか</a:t>
                      </a:r>
                    </a:p>
                  </a:txBody>
                  <a:tcPr marL="1524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5DBE5"/>
                      </a:solidFill>
                    </a:lnT>
                    <a:lnB w="9525">
                      <a:solidFill>
                        <a:srgbClr val="D5DB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425" b="0">
                          <a:solidFill>
                            <a:srgbClr val="1B2430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5DBE5"/>
                      </a:solidFill>
                    </a:lnT>
                    <a:lnB w="9525">
                      <a:solidFill>
                        <a:srgbClr val="D5DB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425" b="1">
                          <a:solidFill>
                            <a:srgbClr val="0B2B57"/>
                          </a:solidFill>
                          <a:latin typeface="Yu Gothic"/>
                          <a:ea typeface="Yu Gothic"/>
                          <a:cs typeface="Yu Gothic"/>
                        </a:rPr>
                        <a:t>本・テーマ</a:t>
                      </a:r>
                    </a:p>
                  </a:txBody>
                  <a:tcPr marL="1524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5DBE5"/>
                      </a:solidFill>
                    </a:lnT>
                    <a:lnB w="9525">
                      <a:solidFill>
                        <a:srgbClr val="D5DBE5"/>
                      </a:solidFill>
                    </a:lnB>
                    <a:solidFill>
                      <a:srgbClr val="F3F5F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425" b="0">
                          <a:solidFill>
                            <a:srgbClr val="1B2430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同じ本か、持ち寄りか</a:t>
                      </a:r>
                    </a:p>
                  </a:txBody>
                  <a:tcPr marL="1524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5DBE5"/>
                      </a:solidFill>
                    </a:lnT>
                    <a:lnB w="9525">
                      <a:solidFill>
                        <a:srgbClr val="D5DB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425" b="0">
                          <a:solidFill>
                            <a:srgbClr val="1B2430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5DBE5"/>
                      </a:solidFill>
                    </a:lnT>
                    <a:lnB w="9525">
                      <a:solidFill>
                        <a:srgbClr val="D5DB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425" b="1">
                          <a:solidFill>
                            <a:srgbClr val="0B2B57"/>
                          </a:solidFill>
                          <a:latin typeface="Yu Gothic"/>
                          <a:ea typeface="Yu Gothic"/>
                          <a:cs typeface="Yu Gothic"/>
                        </a:rPr>
                        <a:t>日時</a:t>
                      </a:r>
                    </a:p>
                  </a:txBody>
                  <a:tcPr marL="1524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5DBE5"/>
                      </a:solidFill>
                    </a:lnT>
                    <a:lnB w="9525">
                      <a:solidFill>
                        <a:srgbClr val="D5DBE5"/>
                      </a:solidFill>
                    </a:lnB>
                    <a:solidFill>
                      <a:srgbClr val="F3F5F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425" b="0">
                          <a:solidFill>
                            <a:srgbClr val="1B2430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開始時刻と終了時刻</a:t>
                      </a:r>
                    </a:p>
                  </a:txBody>
                  <a:tcPr marL="1524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5DBE5"/>
                      </a:solidFill>
                    </a:lnT>
                    <a:lnB w="9525">
                      <a:solidFill>
                        <a:srgbClr val="D5DB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425" b="0">
                          <a:solidFill>
                            <a:srgbClr val="1B2430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5DBE5"/>
                      </a:solidFill>
                    </a:lnT>
                    <a:lnB w="9525">
                      <a:solidFill>
                        <a:srgbClr val="D5DB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425" b="1">
                          <a:solidFill>
                            <a:srgbClr val="0B2B57"/>
                          </a:solidFill>
                          <a:latin typeface="Yu Gothic"/>
                          <a:ea typeface="Yu Gothic"/>
                          <a:cs typeface="Yu Gothic"/>
                        </a:rPr>
                        <a:t>場所</a:t>
                      </a:r>
                    </a:p>
                  </a:txBody>
                  <a:tcPr marL="1524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5DBE5"/>
                      </a:solidFill>
                    </a:lnT>
                    <a:lnB w="9525">
                      <a:solidFill>
                        <a:srgbClr val="D5DBE5"/>
                      </a:solidFill>
                    </a:lnB>
                    <a:solidFill>
                      <a:srgbClr val="F3F5F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425" b="0">
                          <a:solidFill>
                            <a:srgbClr val="1B2430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会場または接続先</a:t>
                      </a:r>
                    </a:p>
                  </a:txBody>
                  <a:tcPr marL="1524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5DBE5"/>
                      </a:solidFill>
                    </a:lnT>
                    <a:lnB w="9525">
                      <a:solidFill>
                        <a:srgbClr val="D5DB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425" b="0">
                          <a:solidFill>
                            <a:srgbClr val="1B2430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5DBE5"/>
                      </a:solidFill>
                    </a:lnT>
                    <a:lnB w="9525">
                      <a:solidFill>
                        <a:srgbClr val="D5DB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425" b="1">
                          <a:solidFill>
                            <a:srgbClr val="0B2B57"/>
                          </a:solidFill>
                          <a:latin typeface="Yu Gothic"/>
                          <a:ea typeface="Yu Gothic"/>
                          <a:cs typeface="Yu Gothic"/>
                        </a:rPr>
                        <a:t>参加方法</a:t>
                      </a:r>
                    </a:p>
                  </a:txBody>
                  <a:tcPr marL="1524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5DBE5"/>
                      </a:solidFill>
                    </a:lnT>
                    <a:lnB w="9525">
                      <a:solidFill>
                        <a:srgbClr val="D5DBE5"/>
                      </a:solidFill>
                    </a:lnB>
                    <a:solidFill>
                      <a:srgbClr val="F3F5F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425" b="0">
                          <a:solidFill>
                            <a:srgbClr val="1B2430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申込み方法と人数</a:t>
                      </a:r>
                    </a:p>
                  </a:txBody>
                  <a:tcPr marL="1524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5DBE5"/>
                      </a:solidFill>
                    </a:lnT>
                    <a:lnB w="9525">
                      <a:solidFill>
                        <a:srgbClr val="D5DB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425" b="0">
                          <a:solidFill>
                            <a:srgbClr val="1B2430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5DBE5"/>
                      </a:solidFill>
                    </a:lnT>
                    <a:lnB w="9525">
                      <a:solidFill>
                        <a:srgbClr val="D5DB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425" b="1">
                          <a:solidFill>
                            <a:srgbClr val="0B2B57"/>
                          </a:solidFill>
                          <a:latin typeface="Yu Gothic"/>
                          <a:ea typeface="Yu Gothic"/>
                          <a:cs typeface="Yu Gothic"/>
                        </a:rPr>
                        <a:t>進行役</a:t>
                      </a:r>
                    </a:p>
                  </a:txBody>
                  <a:tcPr marL="1524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5DBE5"/>
                      </a:solidFill>
                    </a:lnT>
                    <a:lnB w="9525">
                      <a:solidFill>
                        <a:srgbClr val="D5DBE5"/>
                      </a:solidFill>
                    </a:lnB>
                    <a:solidFill>
                      <a:srgbClr val="F3F5F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425" b="0">
                          <a:solidFill>
                            <a:srgbClr val="1B2430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当日の担当者</a:t>
                      </a:r>
                    </a:p>
                  </a:txBody>
                  <a:tcPr marL="1524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5DBE5"/>
                      </a:solidFill>
                    </a:lnT>
                    <a:lnB w="9525">
                      <a:solidFill>
                        <a:srgbClr val="D5DB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425" b="0">
                          <a:solidFill>
                            <a:srgbClr val="1B2430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D5DBE5"/>
                      </a:solidFill>
                    </a:lnT>
                    <a:lnB w="9525">
                      <a:solidFill>
                        <a:srgbClr val="D5DBE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34AF59-35E2-40AE-988C-0B5809C0D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581150"/>
            <a:ext cx="2857500" cy="3638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EEF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F66BE4-3CEE-4ED6-BF1C-C9C7DC581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581150"/>
            <a:ext cx="28575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5FD0"/>
          </a:solidFill>
          <a:ln xmlns:a="http://schemas.openxmlformats.org/drawingml/2006/main" w="0">
            <a:noFill/>
          </a:ln>
        </p:spPr>
      </p:sp>
      <p:sp>
        <p:nvSpPr>
          <p:cNvPr id="20" name="FIRST STEP">
            <a:extLst xmlns:a="http://schemas.openxmlformats.org/drawingml/2006/main">
              <a:ext uri="{FF2B5EF4-FFF2-40B4-BE49-F238E27FC236}">
                <a16:creationId xmlns:a16="http://schemas.microsoft.com/office/drawing/2014/main" id="{65347B90-3884-45F8-92FB-973C6E1BB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1866900"/>
            <a:ext cx="1905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F5FD0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1F5FD0"/>
                </a:solidFill>
                <a:latin typeface="Arial"/>
                <a:ea typeface="Arial"/>
                <a:cs typeface="Arial"/>
              </a:rPr>
              <a:t>FIRST STEP</a:t>
            </a:r>
          </a:p>
        </p:txBody>
      </p:sp>
      <p:sp>
        <p:nvSpPr>
          <p:cNvPr id="21" name="まず、 本・日時・ 場所を 決める">
            <a:extLst xmlns:a="http://schemas.openxmlformats.org/drawingml/2006/main">
              <a:ext uri="{FF2B5EF4-FFF2-40B4-BE49-F238E27FC236}">
                <a16:creationId xmlns:a16="http://schemas.microsoft.com/office/drawing/2014/main" id="{722E38F2-57B1-4E89-BEFF-C694B30C8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171700"/>
            <a:ext cx="23812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0000"/>
              </a:lnSpc>
              <a:buNone/>
              <a:defRPr sz="2250" b="1" i="0">
                <a:solidFill>
                  <a:srgbClr val="0B2B57"/>
                </a:solidFill>
                <a:latin typeface="Yu Gothic"/>
                <a:ea typeface="Yu Gothic"/>
                <a:cs typeface="Yu Gothic"/>
              </a:defRPr>
            </a:pPr>
            <a:r>
              <a:rPr sz="2250" b="1" i="0">
                <a:solidFill>
                  <a:srgbClr val="0B2B57"/>
                </a:solidFill>
                <a:latin typeface="Yu Gothic"/>
                <a:ea typeface="Yu Gothic"/>
                <a:cs typeface="Yu Gothic"/>
              </a:rPr>
              <a:t>まず、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2250" b="1" i="0">
                <a:solidFill>
                  <a:srgbClr val="0B2B57"/>
                </a:solidFill>
                <a:latin typeface="Yu Gothic"/>
                <a:ea typeface="Yu Gothic"/>
                <a:cs typeface="Yu Gothic"/>
              </a:defRPr>
            </a:pPr>
            <a:r>
              <a:rPr sz="2250" b="1" i="0">
                <a:solidFill>
                  <a:srgbClr val="0B2B57"/>
                </a:solidFill>
                <a:latin typeface="Yu Gothic"/>
                <a:ea typeface="Yu Gothic"/>
                <a:cs typeface="Yu Gothic"/>
              </a:rPr>
              <a:t>本・日時・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2250" b="1" i="0">
                <a:solidFill>
                  <a:srgbClr val="0B2B57"/>
                </a:solidFill>
                <a:latin typeface="Yu Gothic"/>
                <a:ea typeface="Yu Gothic"/>
                <a:cs typeface="Yu Gothic"/>
              </a:defRPr>
            </a:pPr>
            <a:r>
              <a:rPr sz="2250" b="1" i="0">
                <a:solidFill>
                  <a:srgbClr val="0B2B57"/>
                </a:solidFill>
                <a:latin typeface="Yu Gothic"/>
                <a:ea typeface="Yu Gothic"/>
                <a:cs typeface="Yu Gothic"/>
              </a:rPr>
              <a:t>場所を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2250" b="1" i="0">
                <a:solidFill>
                  <a:srgbClr val="0B2B57"/>
                </a:solidFill>
                <a:latin typeface="Yu Gothic"/>
                <a:ea typeface="Yu Gothic"/>
                <a:cs typeface="Yu Gothic"/>
              </a:defRPr>
            </a:pPr>
            <a:r>
              <a:rPr sz="2250" b="1" i="0">
                <a:solidFill>
                  <a:srgbClr val="0B2B57"/>
                </a:solidFill>
                <a:latin typeface="Yu Gothic"/>
                <a:ea typeface="Yu Gothic"/>
                <a:cs typeface="Yu Gothic"/>
              </a:rPr>
              <a:t>決める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0B904D8-2E58-4E5B-81BF-750B723DF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29250"/>
            <a:ext cx="106680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B57"/>
          </a:solidFill>
          <a:ln xmlns:a="http://schemas.openxmlformats.org/drawingml/2006/main" w="0">
            <a:noFill/>
          </a:ln>
        </p:spPr>
      </p:sp>
      <p:sp>
        <p:nvSpPr>
          <p:cNvPr id="23" name="KEY TAKEAWAY">
            <a:extLst xmlns:a="http://schemas.openxmlformats.org/drawingml/2006/main">
              <a:ext uri="{FF2B5EF4-FFF2-40B4-BE49-F238E27FC236}">
                <a16:creationId xmlns:a16="http://schemas.microsoft.com/office/drawing/2014/main" id="{3D9CDFE4-CB8B-4B18-88D6-B9C0BE283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543550"/>
            <a:ext cx="1905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9DB6E4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9DB6E4"/>
                </a:solidFill>
                <a:latin typeface="Arial"/>
                <a:ea typeface="Arial"/>
                <a:cs typeface="Arial"/>
              </a:rPr>
              <a:t>KEY TAKEAWAY</a:t>
            </a:r>
          </a:p>
        </p:txBody>
      </p:sp>
      <p:sp>
        <p:nvSpPr>
          <p:cNvPr id="24" name="まず、本・日時・場所を決める">
            <a:extLst xmlns:a="http://schemas.openxmlformats.org/drawingml/2006/main">
              <a:ext uri="{FF2B5EF4-FFF2-40B4-BE49-F238E27FC236}">
                <a16:creationId xmlns:a16="http://schemas.microsoft.com/office/drawing/2014/main" id="{755E2E1F-C48A-4C5A-957C-383534C6D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15000"/>
            <a:ext cx="10210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rPr>
              <a:t>まず、本・日時・場所を決める</a:t>
            </a:r>
          </a:p>
        </p:txBody>
      </p:sp>
    </p:spTree>
    <p:extLst>
      <p:ext uri="{BB962C8B-B14F-4D97-AF65-F5344CB8AC3E}">
        <p14:creationId xmlns:p14="http://schemas.microsoft.com/office/powerpoint/2010/main" val="59000947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323850" dist="133350" dir="5400000">
              <a:srgbClr val="1C3A2F">
                <a:alpha val="16000"/>
              </a:srgbClr>
            </a:outerShdw>
          </a:effectLst>
        </a:effectStyle>
        <a:effectStyle>
          <a:effectLst>
            <a:outerShdw blurRad="171450" dist="76200" dir="5400000">
              <a:srgbClr val="6B4A3A">
                <a:alpha val="18000"/>
              </a:srgbClr>
            </a:outerShdw>
          </a:effectLst>
        </a:effectStyle>
        <a:effectStyle>
          <a:effectLst>
            <a:outerShdw blurRad="476250" dist="190500" dir="5400000">
              <a:srgbClr val="0F2E27">
                <a:alpha val="12000"/>
              </a:srgbClr>
            </a:outerShdw>
          </a:effectLst>
        </a:effectStyle>
        <a:effectStyle>
          <a:effectLst>
            <a:outerShdw blurRad="190500" dist="57150" dir="5400000">
              <a:srgbClr val="0F2E27">
                <a:alpha val="8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2026-09-22T17:59:13.8260000Z</dcterms:created>
  <dcterms:modified xsi:type="dcterms:W3CDTF">2026-09-22T17:59:13.8260000Z</dcterms:modified>
</coreProperties>
</file>